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4"/>
  </p:sldMasterIdLst>
  <p:notesMasterIdLst>
    <p:notesMasterId r:id="rId55"/>
  </p:notesMasterIdLst>
  <p:handoutMasterIdLst>
    <p:handoutMasterId r:id="rId56"/>
  </p:handoutMasterIdLst>
  <p:sldIdLst>
    <p:sldId id="434" r:id="rId5"/>
    <p:sldId id="436" r:id="rId6"/>
    <p:sldId id="702" r:id="rId7"/>
    <p:sldId id="669" r:id="rId8"/>
    <p:sldId id="725" r:id="rId9"/>
    <p:sldId id="692" r:id="rId10"/>
    <p:sldId id="696" r:id="rId11"/>
    <p:sldId id="520" r:id="rId12"/>
    <p:sldId id="726" r:id="rId13"/>
    <p:sldId id="720" r:id="rId14"/>
    <p:sldId id="738" r:id="rId15"/>
    <p:sldId id="727" r:id="rId16"/>
    <p:sldId id="523" r:id="rId17"/>
    <p:sldId id="705" r:id="rId18"/>
    <p:sldId id="703" r:id="rId19"/>
    <p:sldId id="704" r:id="rId20"/>
    <p:sldId id="525" r:id="rId21"/>
    <p:sldId id="728" r:id="rId22"/>
    <p:sldId id="527" r:id="rId23"/>
    <p:sldId id="528" r:id="rId24"/>
    <p:sldId id="729" r:id="rId25"/>
    <p:sldId id="712" r:id="rId26"/>
    <p:sldId id="708" r:id="rId27"/>
    <p:sldId id="512" r:id="rId28"/>
    <p:sldId id="715" r:id="rId29"/>
    <p:sldId id="716" r:id="rId30"/>
    <p:sldId id="515" r:id="rId31"/>
    <p:sldId id="707" r:id="rId32"/>
    <p:sldId id="730" r:id="rId33"/>
    <p:sldId id="517" r:id="rId34"/>
    <p:sldId id="713" r:id="rId35"/>
    <p:sldId id="714" r:id="rId36"/>
    <p:sldId id="690" r:id="rId37"/>
    <p:sldId id="731" r:id="rId38"/>
    <p:sldId id="734" r:id="rId39"/>
    <p:sldId id="736" r:id="rId40"/>
    <p:sldId id="737" r:id="rId41"/>
    <p:sldId id="735" r:id="rId42"/>
    <p:sldId id="361" r:id="rId43"/>
    <p:sldId id="522" r:id="rId44"/>
    <p:sldId id="717" r:id="rId45"/>
    <p:sldId id="733" r:id="rId46"/>
    <p:sldId id="665" r:id="rId47"/>
    <p:sldId id="524" r:id="rId48"/>
    <p:sldId id="662" r:id="rId49"/>
    <p:sldId id="663" r:id="rId50"/>
    <p:sldId id="732" r:id="rId51"/>
    <p:sldId id="706" r:id="rId52"/>
    <p:sldId id="710" r:id="rId53"/>
    <p:sldId id="711" r:id="rId54"/>
  </p:sldIdLst>
  <p:sldSz cx="12192000" cy="6858000"/>
  <p:notesSz cx="6797675" cy="9926638"/>
  <p:custDataLst>
    <p:tags r:id="rId57"/>
  </p:custData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7446" userDrawn="1">
          <p15:clr>
            <a:srgbClr val="A4A3A4"/>
          </p15:clr>
        </p15:guide>
        <p15:guide id="6" pos="1753" userDrawn="1">
          <p15:clr>
            <a:srgbClr val="A4A3A4"/>
          </p15:clr>
        </p15:guide>
        <p15:guide id="7" pos="3840" userDrawn="1">
          <p15:clr>
            <a:srgbClr val="A4A3A4"/>
          </p15:clr>
        </p15:guide>
        <p15:guide id="8"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AC7"/>
    <a:srgbClr val="04BFC8"/>
    <a:srgbClr val="22759E"/>
    <a:srgbClr val="3DBFA1"/>
    <a:srgbClr val="326273"/>
    <a:srgbClr val="E39774"/>
    <a:srgbClr val="2E74A8"/>
    <a:srgbClr val="AAD6EC"/>
    <a:srgbClr val="75BDE1"/>
    <a:srgbClr val="2889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DA261E-94D1-4398-A0E2-4A343F98C75B}" v="499" dt="2019-02-05T09:35:01.1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11" autoAdjust="0"/>
    <p:restoredTop sz="90497" autoAdjust="0"/>
  </p:normalViewPr>
  <p:slideViewPr>
    <p:cSldViewPr snapToGrid="0">
      <p:cViewPr varScale="1">
        <p:scale>
          <a:sx n="95" d="100"/>
          <a:sy n="95" d="100"/>
        </p:scale>
        <p:origin x="160" y="76"/>
      </p:cViewPr>
      <p:guideLst>
        <p:guide pos="7446"/>
        <p:guide pos="1753"/>
        <p:guide pos="3840"/>
        <p:guide orient="horz" pos="21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gs" Target="tags/tag1.xml"/><Relationship Id="rId61"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ELLY, Cyprien" userId="047ee78a-b57f-43ca-a34c-32bc17ca69f1" providerId="ADAL" clId="{0F1BF4D5-FBC8-4E1F-85C4-2E02D61B2FD8}"/>
    <pc:docChg chg="undo custSel addSld delSld modSld sldOrd modMainMaster">
      <pc:chgData name="NIELLY, Cyprien" userId="047ee78a-b57f-43ca-a34c-32bc17ca69f1" providerId="ADAL" clId="{0F1BF4D5-FBC8-4E1F-85C4-2E02D61B2FD8}" dt="2019-01-29T21:18:04.678" v="3665" actId="20577"/>
      <pc:docMkLst>
        <pc:docMk/>
      </pc:docMkLst>
      <pc:sldChg chg="modSp">
        <pc:chgData name="NIELLY, Cyprien" userId="047ee78a-b57f-43ca-a34c-32bc17ca69f1" providerId="ADAL" clId="{0F1BF4D5-FBC8-4E1F-85C4-2E02D61B2FD8}" dt="2019-01-29T21:18:04.678" v="3665" actId="20577"/>
        <pc:sldMkLst>
          <pc:docMk/>
          <pc:sldMk cId="4281479861" sldId="434"/>
        </pc:sldMkLst>
        <pc:spChg chg="mod">
          <ac:chgData name="NIELLY, Cyprien" userId="047ee78a-b57f-43ca-a34c-32bc17ca69f1" providerId="ADAL" clId="{0F1BF4D5-FBC8-4E1F-85C4-2E02D61B2FD8}" dt="2019-01-21T10:13:04.819" v="43" actId="20577"/>
          <ac:spMkLst>
            <pc:docMk/>
            <pc:sldMk cId="4281479861" sldId="434"/>
            <ac:spMk id="3" creationId="{2EB20E5E-409C-485A-947A-0C8AE3CDA6C8}"/>
          </ac:spMkLst>
        </pc:spChg>
        <pc:spChg chg="mod">
          <ac:chgData name="NIELLY, Cyprien" userId="047ee78a-b57f-43ca-a34c-32bc17ca69f1" providerId="ADAL" clId="{0F1BF4D5-FBC8-4E1F-85C4-2E02D61B2FD8}" dt="2019-01-29T21:18:04.678" v="3665" actId="20577"/>
          <ac:spMkLst>
            <pc:docMk/>
            <pc:sldMk cId="4281479861" sldId="434"/>
            <ac:spMk id="11" creationId="{427390A8-A4D3-47D3-9AA9-051E0367D6CD}"/>
          </ac:spMkLst>
        </pc:spChg>
      </pc:sldChg>
      <pc:sldChg chg="addSp delSp modSp">
        <pc:chgData name="NIELLY, Cyprien" userId="047ee78a-b57f-43ca-a34c-32bc17ca69f1" providerId="ADAL" clId="{0F1BF4D5-FBC8-4E1F-85C4-2E02D61B2FD8}" dt="2019-01-21T14:49:24.420" v="478" actId="1076"/>
        <pc:sldMkLst>
          <pc:docMk/>
          <pc:sldMk cId="1288471996" sldId="436"/>
        </pc:sldMkLst>
        <pc:spChg chg="mod">
          <ac:chgData name="NIELLY, Cyprien" userId="047ee78a-b57f-43ca-a34c-32bc17ca69f1" providerId="ADAL" clId="{0F1BF4D5-FBC8-4E1F-85C4-2E02D61B2FD8}" dt="2019-01-21T10:13:34.071" v="61" actId="20577"/>
          <ac:spMkLst>
            <pc:docMk/>
            <pc:sldMk cId="1288471996" sldId="436"/>
            <ac:spMk id="36" creationId="{00000000-0000-0000-0000-000000000000}"/>
          </ac:spMkLst>
        </pc:spChg>
        <pc:spChg chg="mod">
          <ac:chgData name="NIELLY, Cyprien" userId="047ee78a-b57f-43ca-a34c-32bc17ca69f1" providerId="ADAL" clId="{0F1BF4D5-FBC8-4E1F-85C4-2E02D61B2FD8}" dt="2019-01-21T14:49:24.420" v="478" actId="1076"/>
          <ac:spMkLst>
            <pc:docMk/>
            <pc:sldMk cId="1288471996" sldId="436"/>
            <ac:spMk id="51" creationId="{00000000-0000-0000-0000-000000000000}"/>
          </ac:spMkLst>
        </pc:spChg>
        <pc:spChg chg="mod">
          <ac:chgData name="NIELLY, Cyprien" userId="047ee78a-b57f-43ca-a34c-32bc17ca69f1" providerId="ADAL" clId="{0F1BF4D5-FBC8-4E1F-85C4-2E02D61B2FD8}" dt="2019-01-21T14:49:21.329" v="477" actId="1076"/>
          <ac:spMkLst>
            <pc:docMk/>
            <pc:sldMk cId="1288471996" sldId="436"/>
            <ac:spMk id="52" creationId="{00000000-0000-0000-0000-000000000000}"/>
          </ac:spMkLst>
        </pc:spChg>
        <pc:grpChg chg="mod">
          <ac:chgData name="NIELLY, Cyprien" userId="047ee78a-b57f-43ca-a34c-32bc17ca69f1" providerId="ADAL" clId="{0F1BF4D5-FBC8-4E1F-85C4-2E02D61B2FD8}" dt="2019-01-21T14:49:21.329" v="477" actId="1076"/>
          <ac:grpSpMkLst>
            <pc:docMk/>
            <pc:sldMk cId="1288471996" sldId="436"/>
            <ac:grpSpMk id="49" creationId="{00000000-0000-0000-0000-000000000000}"/>
          </ac:grpSpMkLst>
        </pc:grpChg>
        <pc:picChg chg="del">
          <ac:chgData name="NIELLY, Cyprien" userId="047ee78a-b57f-43ca-a34c-32bc17ca69f1" providerId="ADAL" clId="{0F1BF4D5-FBC8-4E1F-85C4-2E02D61B2FD8}" dt="2019-01-21T10:21:20.819" v="308" actId="478"/>
          <ac:picMkLst>
            <pc:docMk/>
            <pc:sldMk cId="1288471996" sldId="436"/>
            <ac:picMk id="9" creationId="{65E3D77B-9151-4F3A-9086-98DC932960F0}"/>
          </ac:picMkLst>
        </pc:picChg>
        <pc:picChg chg="del">
          <ac:chgData name="NIELLY, Cyprien" userId="047ee78a-b57f-43ca-a34c-32bc17ca69f1" providerId="ADAL" clId="{0F1BF4D5-FBC8-4E1F-85C4-2E02D61B2FD8}" dt="2019-01-21T10:21:22.289" v="309" actId="478"/>
          <ac:picMkLst>
            <pc:docMk/>
            <pc:sldMk cId="1288471996" sldId="436"/>
            <ac:picMk id="10" creationId="{7A940494-2036-4513-835E-8D5395029ED8}"/>
          </ac:picMkLst>
        </pc:picChg>
        <pc:picChg chg="add mod">
          <ac:chgData name="NIELLY, Cyprien" userId="047ee78a-b57f-43ca-a34c-32bc17ca69f1" providerId="ADAL" clId="{0F1BF4D5-FBC8-4E1F-85C4-2E02D61B2FD8}" dt="2019-01-21T14:49:15.397" v="476" actId="1076"/>
          <ac:picMkLst>
            <pc:docMk/>
            <pc:sldMk cId="1288471996" sldId="436"/>
            <ac:picMk id="11" creationId="{A7DAEBDD-ABC0-42BE-A4F9-9BF88EF8C6C4}"/>
          </ac:picMkLst>
        </pc:picChg>
      </pc:sldChg>
      <pc:sldChg chg="add">
        <pc:chgData name="NIELLY, Cyprien" userId="047ee78a-b57f-43ca-a34c-32bc17ca69f1" providerId="ADAL" clId="{0F1BF4D5-FBC8-4E1F-85C4-2E02D61B2FD8}" dt="2019-01-21T13:25:49.637" v="422"/>
        <pc:sldMkLst>
          <pc:docMk/>
          <pc:sldMk cId="3243092013" sldId="512"/>
        </pc:sldMkLst>
      </pc:sldChg>
      <pc:sldChg chg="add">
        <pc:chgData name="NIELLY, Cyprien" userId="047ee78a-b57f-43ca-a34c-32bc17ca69f1" providerId="ADAL" clId="{0F1BF4D5-FBC8-4E1F-85C4-2E02D61B2FD8}" dt="2019-01-21T13:25:49.637" v="422"/>
        <pc:sldMkLst>
          <pc:docMk/>
          <pc:sldMk cId="2755333172" sldId="515"/>
        </pc:sldMkLst>
      </pc:sldChg>
      <pc:sldChg chg="add ord">
        <pc:chgData name="NIELLY, Cyprien" userId="047ee78a-b57f-43ca-a34c-32bc17ca69f1" providerId="ADAL" clId="{0F1BF4D5-FBC8-4E1F-85C4-2E02D61B2FD8}" dt="2019-01-21T13:26:16.892" v="424"/>
        <pc:sldMkLst>
          <pc:docMk/>
          <pc:sldMk cId="604703256" sldId="517"/>
        </pc:sldMkLst>
      </pc:sldChg>
      <pc:sldChg chg="modSp add ord modNotesTx">
        <pc:chgData name="NIELLY, Cyprien" userId="047ee78a-b57f-43ca-a34c-32bc17ca69f1" providerId="ADAL" clId="{0F1BF4D5-FBC8-4E1F-85C4-2E02D61B2FD8}" dt="2019-01-26T14:00:03.668" v="2801" actId="1076"/>
        <pc:sldMkLst>
          <pc:docMk/>
          <pc:sldMk cId="4215308194" sldId="520"/>
        </pc:sldMkLst>
        <pc:spChg chg="mod">
          <ac:chgData name="NIELLY, Cyprien" userId="047ee78a-b57f-43ca-a34c-32bc17ca69f1" providerId="ADAL" clId="{0F1BF4D5-FBC8-4E1F-85C4-2E02D61B2FD8}" dt="2019-01-26T14:00:03.668" v="2801" actId="1076"/>
          <ac:spMkLst>
            <pc:docMk/>
            <pc:sldMk cId="4215308194" sldId="520"/>
            <ac:spMk id="6" creationId="{152EC7FD-49FA-48C4-8E41-9CF69B350F57}"/>
          </ac:spMkLst>
        </pc:spChg>
      </pc:sldChg>
      <pc:sldChg chg="delSp modSp add del">
        <pc:chgData name="NIELLY, Cyprien" userId="047ee78a-b57f-43ca-a34c-32bc17ca69f1" providerId="ADAL" clId="{0F1BF4D5-FBC8-4E1F-85C4-2E02D61B2FD8}" dt="2019-01-26T14:47:49.677" v="3368" actId="1076"/>
        <pc:sldMkLst>
          <pc:docMk/>
          <pc:sldMk cId="2150960688" sldId="523"/>
        </pc:sldMkLst>
        <pc:spChg chg="mod">
          <ac:chgData name="NIELLY, Cyprien" userId="047ee78a-b57f-43ca-a34c-32bc17ca69f1" providerId="ADAL" clId="{0F1BF4D5-FBC8-4E1F-85C4-2E02D61B2FD8}" dt="2019-01-21T16:04:17.103" v="1148" actId="20577"/>
          <ac:spMkLst>
            <pc:docMk/>
            <pc:sldMk cId="2150960688" sldId="523"/>
            <ac:spMk id="2" creationId="{00000000-0000-0000-0000-000000000000}"/>
          </ac:spMkLst>
        </pc:spChg>
        <pc:spChg chg="del">
          <ac:chgData name="NIELLY, Cyprien" userId="047ee78a-b57f-43ca-a34c-32bc17ca69f1" providerId="ADAL" clId="{0F1BF4D5-FBC8-4E1F-85C4-2E02D61B2FD8}" dt="2019-01-26T11:32:39.287" v="1785" actId="478"/>
          <ac:spMkLst>
            <pc:docMk/>
            <pc:sldMk cId="2150960688" sldId="523"/>
            <ac:spMk id="22" creationId="{2F6224E8-E430-4248-A8CF-060984C8A900}"/>
          </ac:spMkLst>
        </pc:spChg>
        <pc:spChg chg="mod">
          <ac:chgData name="NIELLY, Cyprien" userId="047ee78a-b57f-43ca-a34c-32bc17ca69f1" providerId="ADAL" clId="{0F1BF4D5-FBC8-4E1F-85C4-2E02D61B2FD8}" dt="2019-01-26T14:47:47.067" v="3367" actId="1076"/>
          <ac:spMkLst>
            <pc:docMk/>
            <pc:sldMk cId="2150960688" sldId="523"/>
            <ac:spMk id="42" creationId="{DB2DC6BF-9B68-4ED9-9D29-996A4F30A6E9}"/>
          </ac:spMkLst>
        </pc:spChg>
        <pc:picChg chg="mod">
          <ac:chgData name="NIELLY, Cyprien" userId="047ee78a-b57f-43ca-a34c-32bc17ca69f1" providerId="ADAL" clId="{0F1BF4D5-FBC8-4E1F-85C4-2E02D61B2FD8}" dt="2019-01-26T14:47:49.677" v="3368" actId="1076"/>
          <ac:picMkLst>
            <pc:docMk/>
            <pc:sldMk cId="2150960688" sldId="523"/>
            <ac:picMk id="155677" creationId="{00000000-0000-0000-0000-000000000000}"/>
          </ac:picMkLst>
        </pc:picChg>
      </pc:sldChg>
      <pc:sldChg chg="addSp delSp modSp add del ord modAnim">
        <pc:chgData name="NIELLY, Cyprien" userId="047ee78a-b57f-43ca-a34c-32bc17ca69f1" providerId="ADAL" clId="{0F1BF4D5-FBC8-4E1F-85C4-2E02D61B2FD8}" dt="2019-01-29T21:14:18.982" v="3491"/>
        <pc:sldMkLst>
          <pc:docMk/>
          <pc:sldMk cId="288870471" sldId="525"/>
        </pc:sldMkLst>
        <pc:spChg chg="mod">
          <ac:chgData name="NIELLY, Cyprien" userId="047ee78a-b57f-43ca-a34c-32bc17ca69f1" providerId="ADAL" clId="{0F1BF4D5-FBC8-4E1F-85C4-2E02D61B2FD8}" dt="2019-01-26T14:38:09.440" v="3230" actId="20577"/>
          <ac:spMkLst>
            <pc:docMk/>
            <pc:sldMk cId="288870471" sldId="525"/>
            <ac:spMk id="2" creationId="{00000000-0000-0000-0000-000000000000}"/>
          </ac:spMkLst>
        </pc:spChg>
        <pc:spChg chg="del mod">
          <ac:chgData name="NIELLY, Cyprien" userId="047ee78a-b57f-43ca-a34c-32bc17ca69f1" providerId="ADAL" clId="{0F1BF4D5-FBC8-4E1F-85C4-2E02D61B2FD8}" dt="2019-01-26T14:48:37.436" v="3383" actId="478"/>
          <ac:spMkLst>
            <pc:docMk/>
            <pc:sldMk cId="288870471" sldId="525"/>
            <ac:spMk id="13" creationId="{D4B27721-4DD0-470B-AD91-4994938FD963}"/>
          </ac:spMkLst>
        </pc:spChg>
        <pc:spChg chg="del mod">
          <ac:chgData name="NIELLY, Cyprien" userId="047ee78a-b57f-43ca-a34c-32bc17ca69f1" providerId="ADAL" clId="{0F1BF4D5-FBC8-4E1F-85C4-2E02D61B2FD8}" dt="2019-01-26T14:48:38.945" v="3384" actId="478"/>
          <ac:spMkLst>
            <pc:docMk/>
            <pc:sldMk cId="288870471" sldId="525"/>
            <ac:spMk id="15" creationId="{F4C621C1-4701-4BA2-9E70-126951455B2C}"/>
          </ac:spMkLst>
        </pc:spChg>
        <pc:spChg chg="del mod">
          <ac:chgData name="NIELLY, Cyprien" userId="047ee78a-b57f-43ca-a34c-32bc17ca69f1" providerId="ADAL" clId="{0F1BF4D5-FBC8-4E1F-85C4-2E02D61B2FD8}" dt="2019-01-26T14:48:43.371" v="3386" actId="478"/>
          <ac:spMkLst>
            <pc:docMk/>
            <pc:sldMk cId="288870471" sldId="525"/>
            <ac:spMk id="16" creationId="{2F12AF6B-C019-49B3-B13B-6C15668CF8D3}"/>
          </ac:spMkLst>
        </pc:spChg>
        <pc:spChg chg="mod">
          <ac:chgData name="NIELLY, Cyprien" userId="047ee78a-b57f-43ca-a34c-32bc17ca69f1" providerId="ADAL" clId="{0F1BF4D5-FBC8-4E1F-85C4-2E02D61B2FD8}" dt="2019-01-26T14:52:47.097" v="3442" actId="2711"/>
          <ac:spMkLst>
            <pc:docMk/>
            <pc:sldMk cId="288870471" sldId="525"/>
            <ac:spMk id="42" creationId="{DB2DC6BF-9B68-4ED9-9D29-996A4F30A6E9}"/>
          </ac:spMkLst>
        </pc:spChg>
        <pc:picChg chg="add mod modCrop">
          <ac:chgData name="NIELLY, Cyprien" userId="047ee78a-b57f-43ca-a34c-32bc17ca69f1" providerId="ADAL" clId="{0F1BF4D5-FBC8-4E1F-85C4-2E02D61B2FD8}" dt="2019-01-26T14:50:49.924" v="3428" actId="1076"/>
          <ac:picMkLst>
            <pc:docMk/>
            <pc:sldMk cId="288870471" sldId="525"/>
            <ac:picMk id="7172" creationId="{75501631-E42C-4C5E-B231-917FE5E88B18}"/>
          </ac:picMkLst>
        </pc:picChg>
        <pc:cxnChg chg="del">
          <ac:chgData name="NIELLY, Cyprien" userId="047ee78a-b57f-43ca-a34c-32bc17ca69f1" providerId="ADAL" clId="{0F1BF4D5-FBC8-4E1F-85C4-2E02D61B2FD8}" dt="2019-01-21T16:51:55.616" v="1240" actId="478"/>
          <ac:cxnSpMkLst>
            <pc:docMk/>
            <pc:sldMk cId="288870471" sldId="525"/>
            <ac:cxnSpMk id="14" creationId="{F8681B76-2317-4C96-BE1E-A263E0B4AF08}"/>
          </ac:cxnSpMkLst>
        </pc:cxnChg>
      </pc:sldChg>
      <pc:sldChg chg="delSp add del ord">
        <pc:chgData name="NIELLY, Cyprien" userId="047ee78a-b57f-43ca-a34c-32bc17ca69f1" providerId="ADAL" clId="{0F1BF4D5-FBC8-4E1F-85C4-2E02D61B2FD8}" dt="2019-01-29T21:14:46.416" v="3493" actId="478"/>
        <pc:sldMkLst>
          <pc:docMk/>
          <pc:sldMk cId="3388311534" sldId="527"/>
        </pc:sldMkLst>
        <pc:spChg chg="del">
          <ac:chgData name="NIELLY, Cyprien" userId="047ee78a-b57f-43ca-a34c-32bc17ca69f1" providerId="ADAL" clId="{0F1BF4D5-FBC8-4E1F-85C4-2E02D61B2FD8}" dt="2019-01-29T21:14:44.480" v="3492" actId="478"/>
          <ac:spMkLst>
            <pc:docMk/>
            <pc:sldMk cId="3388311534" sldId="527"/>
            <ac:spMk id="55" creationId="{4C32BB5B-4652-4247-89FE-1352AAC635C4}"/>
          </ac:spMkLst>
        </pc:spChg>
        <pc:spChg chg="del">
          <ac:chgData name="NIELLY, Cyprien" userId="047ee78a-b57f-43ca-a34c-32bc17ca69f1" providerId="ADAL" clId="{0F1BF4D5-FBC8-4E1F-85C4-2E02D61B2FD8}" dt="2019-01-29T21:14:44.480" v="3492" actId="478"/>
          <ac:spMkLst>
            <pc:docMk/>
            <pc:sldMk cId="3388311534" sldId="527"/>
            <ac:spMk id="58" creationId="{AAF03BB5-44E6-4909-B892-5AF5BBCDD692}"/>
          </ac:spMkLst>
        </pc:spChg>
        <pc:picChg chg="del">
          <ac:chgData name="NIELLY, Cyprien" userId="047ee78a-b57f-43ca-a34c-32bc17ca69f1" providerId="ADAL" clId="{0F1BF4D5-FBC8-4E1F-85C4-2E02D61B2FD8}" dt="2019-01-29T21:14:44.480" v="3492" actId="478"/>
          <ac:picMkLst>
            <pc:docMk/>
            <pc:sldMk cId="3388311534" sldId="527"/>
            <ac:picMk id="56" creationId="{3C53DB76-E8FB-4CA2-8C47-162087B7606A}"/>
          </ac:picMkLst>
        </pc:picChg>
        <pc:picChg chg="del">
          <ac:chgData name="NIELLY, Cyprien" userId="047ee78a-b57f-43ca-a34c-32bc17ca69f1" providerId="ADAL" clId="{0F1BF4D5-FBC8-4E1F-85C4-2E02D61B2FD8}" dt="2019-01-29T21:14:44.480" v="3492" actId="478"/>
          <ac:picMkLst>
            <pc:docMk/>
            <pc:sldMk cId="3388311534" sldId="527"/>
            <ac:picMk id="57" creationId="{B3172231-97DB-49FB-B310-85BD6B9822E1}"/>
          </ac:picMkLst>
        </pc:picChg>
        <pc:cxnChg chg="del">
          <ac:chgData name="NIELLY, Cyprien" userId="047ee78a-b57f-43ca-a34c-32bc17ca69f1" providerId="ADAL" clId="{0F1BF4D5-FBC8-4E1F-85C4-2E02D61B2FD8}" dt="2019-01-29T21:14:46.416" v="3493" actId="478"/>
          <ac:cxnSpMkLst>
            <pc:docMk/>
            <pc:sldMk cId="3388311534" sldId="527"/>
            <ac:cxnSpMk id="54" creationId="{A4900D6D-9E8E-42F6-AC1B-542661330BCE}"/>
          </ac:cxnSpMkLst>
        </pc:cxnChg>
      </pc:sldChg>
      <pc:sldChg chg="add del ord">
        <pc:chgData name="NIELLY, Cyprien" userId="047ee78a-b57f-43ca-a34c-32bc17ca69f1" providerId="ADAL" clId="{0F1BF4D5-FBC8-4E1F-85C4-2E02D61B2FD8}" dt="2019-01-21T10:25:49.341" v="355"/>
        <pc:sldMkLst>
          <pc:docMk/>
          <pc:sldMk cId="2108065299" sldId="528"/>
        </pc:sldMkLst>
      </pc:sldChg>
      <pc:sldChg chg="modSp">
        <pc:chgData name="NIELLY, Cyprien" userId="047ee78a-b57f-43ca-a34c-32bc17ca69f1" providerId="ADAL" clId="{0F1BF4D5-FBC8-4E1F-85C4-2E02D61B2FD8}" dt="2019-01-29T21:17:46.959" v="3645" actId="20577"/>
        <pc:sldMkLst>
          <pc:docMk/>
          <pc:sldMk cId="387143515" sldId="662"/>
        </pc:sldMkLst>
        <pc:spChg chg="mod">
          <ac:chgData name="NIELLY, Cyprien" userId="047ee78a-b57f-43ca-a34c-32bc17ca69f1" providerId="ADAL" clId="{0F1BF4D5-FBC8-4E1F-85C4-2E02D61B2FD8}" dt="2019-01-29T21:17:46.959" v="3645" actId="20577"/>
          <ac:spMkLst>
            <pc:docMk/>
            <pc:sldMk cId="387143515" sldId="662"/>
            <ac:spMk id="22" creationId="{00000000-0000-0000-0000-000000000000}"/>
          </ac:spMkLst>
        </pc:spChg>
      </pc:sldChg>
      <pc:sldChg chg="modSp">
        <pc:chgData name="NIELLY, Cyprien" userId="047ee78a-b57f-43ca-a34c-32bc17ca69f1" providerId="ADAL" clId="{0F1BF4D5-FBC8-4E1F-85C4-2E02D61B2FD8}" dt="2019-01-21T10:15:40.939" v="144" actId="20577"/>
        <pc:sldMkLst>
          <pc:docMk/>
          <pc:sldMk cId="3696775634" sldId="665"/>
        </pc:sldMkLst>
        <pc:spChg chg="mod">
          <ac:chgData name="NIELLY, Cyprien" userId="047ee78a-b57f-43ca-a34c-32bc17ca69f1" providerId="ADAL" clId="{0F1BF4D5-FBC8-4E1F-85C4-2E02D61B2FD8}" dt="2019-01-21T10:15:40.939" v="144" actId="20577"/>
          <ac:spMkLst>
            <pc:docMk/>
            <pc:sldMk cId="3696775634" sldId="665"/>
            <ac:spMk id="23" creationId="{104C2666-7DD4-4DC3-9BBD-6358324372D3}"/>
          </ac:spMkLst>
        </pc:spChg>
      </pc:sldChg>
      <pc:sldChg chg="modSp ord">
        <pc:chgData name="NIELLY, Cyprien" userId="047ee78a-b57f-43ca-a34c-32bc17ca69f1" providerId="ADAL" clId="{0F1BF4D5-FBC8-4E1F-85C4-2E02D61B2FD8}" dt="2019-01-21T14:57:30.456" v="644" actId="20577"/>
        <pc:sldMkLst>
          <pc:docMk/>
          <pc:sldMk cId="3716754675" sldId="669"/>
        </pc:sldMkLst>
        <pc:spChg chg="mod">
          <ac:chgData name="NIELLY, Cyprien" userId="047ee78a-b57f-43ca-a34c-32bc17ca69f1" providerId="ADAL" clId="{0F1BF4D5-FBC8-4E1F-85C4-2E02D61B2FD8}" dt="2019-01-21T14:57:30.456" v="644" actId="20577"/>
          <ac:spMkLst>
            <pc:docMk/>
            <pc:sldMk cId="3716754675" sldId="669"/>
            <ac:spMk id="48" creationId="{6F75808A-CD3C-4DAE-9F42-980BB9CA0ADC}"/>
          </ac:spMkLst>
        </pc:spChg>
      </pc:sldChg>
      <pc:sldChg chg="ord">
        <pc:chgData name="NIELLY, Cyprien" userId="047ee78a-b57f-43ca-a34c-32bc17ca69f1" providerId="ADAL" clId="{0F1BF4D5-FBC8-4E1F-85C4-2E02D61B2FD8}" dt="2019-01-29T21:16:45.423" v="3494"/>
        <pc:sldMkLst>
          <pc:docMk/>
          <pc:sldMk cId="416097705" sldId="690"/>
        </pc:sldMkLst>
      </pc:sldChg>
      <pc:sldChg chg="addSp delSp modSp add modAnim">
        <pc:chgData name="NIELLY, Cyprien" userId="047ee78a-b57f-43ca-a34c-32bc17ca69f1" providerId="ADAL" clId="{0F1BF4D5-FBC8-4E1F-85C4-2E02D61B2FD8}" dt="2019-01-29T21:12:16.177" v="3451" actId="478"/>
        <pc:sldMkLst>
          <pc:docMk/>
          <pc:sldMk cId="1205625916" sldId="692"/>
        </pc:sldMkLst>
        <pc:spChg chg="mod">
          <ac:chgData name="NIELLY, Cyprien" userId="047ee78a-b57f-43ca-a34c-32bc17ca69f1" providerId="ADAL" clId="{0F1BF4D5-FBC8-4E1F-85C4-2E02D61B2FD8}" dt="2019-01-21T10:17:40.597" v="170" actId="20577"/>
          <ac:spMkLst>
            <pc:docMk/>
            <pc:sldMk cId="1205625916" sldId="692"/>
            <ac:spMk id="2" creationId="{AAEF8DC9-D091-45F4-82B3-DF2A1E742422}"/>
          </ac:spMkLst>
        </pc:spChg>
        <pc:spChg chg="add mod">
          <ac:chgData name="NIELLY, Cyprien" userId="047ee78a-b57f-43ca-a34c-32bc17ca69f1" providerId="ADAL" clId="{0F1BF4D5-FBC8-4E1F-85C4-2E02D61B2FD8}" dt="2019-01-26T10:40:04.735" v="1241" actId="1076"/>
          <ac:spMkLst>
            <pc:docMk/>
            <pc:sldMk cId="1205625916" sldId="692"/>
            <ac:spMk id="3" creationId="{DB8432D5-27DB-475A-AE45-3ACA215BCBEB}"/>
          </ac:spMkLst>
        </pc:spChg>
        <pc:spChg chg="add mod topLvl">
          <ac:chgData name="NIELLY, Cyprien" userId="047ee78a-b57f-43ca-a34c-32bc17ca69f1" providerId="ADAL" clId="{0F1BF4D5-FBC8-4E1F-85C4-2E02D61B2FD8}" dt="2019-01-29T21:11:47.051" v="3449" actId="164"/>
          <ac:spMkLst>
            <pc:docMk/>
            <pc:sldMk cId="1205625916" sldId="692"/>
            <ac:spMk id="4" creationId="{898F639F-CCF6-417E-8250-88A6356052F3}"/>
          </ac:spMkLst>
        </pc:spChg>
        <pc:spChg chg="add mod topLvl">
          <ac:chgData name="NIELLY, Cyprien" userId="047ee78a-b57f-43ca-a34c-32bc17ca69f1" providerId="ADAL" clId="{0F1BF4D5-FBC8-4E1F-85C4-2E02D61B2FD8}" dt="2019-01-29T21:11:41.538" v="3448" actId="164"/>
          <ac:spMkLst>
            <pc:docMk/>
            <pc:sldMk cId="1205625916" sldId="692"/>
            <ac:spMk id="5" creationId="{3B76FEEE-7C61-4051-AD34-2BA69899D1F5}"/>
          </ac:spMkLst>
        </pc:spChg>
        <pc:spChg chg="add mod topLvl">
          <ac:chgData name="NIELLY, Cyprien" userId="047ee78a-b57f-43ca-a34c-32bc17ca69f1" providerId="ADAL" clId="{0F1BF4D5-FBC8-4E1F-85C4-2E02D61B2FD8}" dt="2019-01-29T21:11:41.538" v="3448" actId="164"/>
          <ac:spMkLst>
            <pc:docMk/>
            <pc:sldMk cId="1205625916" sldId="692"/>
            <ac:spMk id="6" creationId="{B067160A-3755-42C1-98B1-A8C82674C1F9}"/>
          </ac:spMkLst>
        </pc:spChg>
        <pc:spChg chg="add mod topLvl">
          <ac:chgData name="NIELLY, Cyprien" userId="047ee78a-b57f-43ca-a34c-32bc17ca69f1" providerId="ADAL" clId="{0F1BF4D5-FBC8-4E1F-85C4-2E02D61B2FD8}" dt="2019-01-29T21:11:41.538" v="3448" actId="164"/>
          <ac:spMkLst>
            <pc:docMk/>
            <pc:sldMk cId="1205625916" sldId="692"/>
            <ac:spMk id="7" creationId="{41B5E2DB-527D-4559-AE12-72FF0B4C314F}"/>
          </ac:spMkLst>
        </pc:spChg>
        <pc:spChg chg="add mod topLvl">
          <ac:chgData name="NIELLY, Cyprien" userId="047ee78a-b57f-43ca-a34c-32bc17ca69f1" providerId="ADAL" clId="{0F1BF4D5-FBC8-4E1F-85C4-2E02D61B2FD8}" dt="2019-01-29T21:11:41.538" v="3448" actId="164"/>
          <ac:spMkLst>
            <pc:docMk/>
            <pc:sldMk cId="1205625916" sldId="692"/>
            <ac:spMk id="8" creationId="{8BEA5DBA-132D-4E2E-A263-9703A8B5D3B4}"/>
          </ac:spMkLst>
        </pc:spChg>
        <pc:spChg chg="add mod topLvl">
          <ac:chgData name="NIELLY, Cyprien" userId="047ee78a-b57f-43ca-a34c-32bc17ca69f1" providerId="ADAL" clId="{0F1BF4D5-FBC8-4E1F-85C4-2E02D61B2FD8}" dt="2019-01-29T21:11:41.538" v="3448" actId="164"/>
          <ac:spMkLst>
            <pc:docMk/>
            <pc:sldMk cId="1205625916" sldId="692"/>
            <ac:spMk id="9" creationId="{703CA813-E8F1-4AE9-8B40-5E6A5D8BE89E}"/>
          </ac:spMkLst>
        </pc:spChg>
        <pc:spChg chg="add mod topLvl">
          <ac:chgData name="NIELLY, Cyprien" userId="047ee78a-b57f-43ca-a34c-32bc17ca69f1" providerId="ADAL" clId="{0F1BF4D5-FBC8-4E1F-85C4-2E02D61B2FD8}" dt="2019-01-29T21:11:41.538" v="3448" actId="164"/>
          <ac:spMkLst>
            <pc:docMk/>
            <pc:sldMk cId="1205625916" sldId="692"/>
            <ac:spMk id="10" creationId="{0FE53B9B-A6BB-432F-8952-AE422B8BEBED}"/>
          </ac:spMkLst>
        </pc:spChg>
        <pc:spChg chg="add mod topLvl">
          <ac:chgData name="NIELLY, Cyprien" userId="047ee78a-b57f-43ca-a34c-32bc17ca69f1" providerId="ADAL" clId="{0F1BF4D5-FBC8-4E1F-85C4-2E02D61B2FD8}" dt="2019-01-29T21:11:41.538" v="3448" actId="164"/>
          <ac:spMkLst>
            <pc:docMk/>
            <pc:sldMk cId="1205625916" sldId="692"/>
            <ac:spMk id="11" creationId="{1529CA1B-B0B9-4300-A9BB-4EA4BCA51F91}"/>
          </ac:spMkLst>
        </pc:spChg>
        <pc:spChg chg="add mod topLvl">
          <ac:chgData name="NIELLY, Cyprien" userId="047ee78a-b57f-43ca-a34c-32bc17ca69f1" providerId="ADAL" clId="{0F1BF4D5-FBC8-4E1F-85C4-2E02D61B2FD8}" dt="2019-01-29T21:11:41.538" v="3448" actId="164"/>
          <ac:spMkLst>
            <pc:docMk/>
            <pc:sldMk cId="1205625916" sldId="692"/>
            <ac:spMk id="12" creationId="{9DAB7654-C9B8-4BE5-8A01-A47F93320BB0}"/>
          </ac:spMkLst>
        </pc:spChg>
        <pc:spChg chg="add mod topLvl">
          <ac:chgData name="NIELLY, Cyprien" userId="047ee78a-b57f-43ca-a34c-32bc17ca69f1" providerId="ADAL" clId="{0F1BF4D5-FBC8-4E1F-85C4-2E02D61B2FD8}" dt="2019-01-29T21:11:41.538" v="3448" actId="164"/>
          <ac:spMkLst>
            <pc:docMk/>
            <pc:sldMk cId="1205625916" sldId="692"/>
            <ac:spMk id="13" creationId="{6220386C-4A0A-400E-B1F2-111CA6F08979}"/>
          </ac:spMkLst>
        </pc:spChg>
        <pc:spChg chg="add mod topLvl">
          <ac:chgData name="NIELLY, Cyprien" userId="047ee78a-b57f-43ca-a34c-32bc17ca69f1" providerId="ADAL" clId="{0F1BF4D5-FBC8-4E1F-85C4-2E02D61B2FD8}" dt="2019-01-29T21:11:41.538" v="3448" actId="164"/>
          <ac:spMkLst>
            <pc:docMk/>
            <pc:sldMk cId="1205625916" sldId="692"/>
            <ac:spMk id="14" creationId="{450FBE84-B131-427F-97E3-68EF78902A03}"/>
          </ac:spMkLst>
        </pc:spChg>
        <pc:spChg chg="add mod topLvl">
          <ac:chgData name="NIELLY, Cyprien" userId="047ee78a-b57f-43ca-a34c-32bc17ca69f1" providerId="ADAL" clId="{0F1BF4D5-FBC8-4E1F-85C4-2E02D61B2FD8}" dt="2019-01-29T21:11:41.538" v="3448" actId="164"/>
          <ac:spMkLst>
            <pc:docMk/>
            <pc:sldMk cId="1205625916" sldId="692"/>
            <ac:spMk id="15" creationId="{CE494BAD-3913-4E16-B10B-E0C9678AE4A0}"/>
          </ac:spMkLst>
        </pc:spChg>
        <pc:spChg chg="add mod topLvl">
          <ac:chgData name="NIELLY, Cyprien" userId="047ee78a-b57f-43ca-a34c-32bc17ca69f1" providerId="ADAL" clId="{0F1BF4D5-FBC8-4E1F-85C4-2E02D61B2FD8}" dt="2019-01-29T21:11:41.538" v="3448" actId="164"/>
          <ac:spMkLst>
            <pc:docMk/>
            <pc:sldMk cId="1205625916" sldId="692"/>
            <ac:spMk id="16" creationId="{2F063A6D-F439-40E9-929D-A2E071ADC373}"/>
          </ac:spMkLst>
        </pc:spChg>
        <pc:spChg chg="add mod topLvl">
          <ac:chgData name="NIELLY, Cyprien" userId="047ee78a-b57f-43ca-a34c-32bc17ca69f1" providerId="ADAL" clId="{0F1BF4D5-FBC8-4E1F-85C4-2E02D61B2FD8}" dt="2019-01-29T21:11:41.538" v="3448" actId="164"/>
          <ac:spMkLst>
            <pc:docMk/>
            <pc:sldMk cId="1205625916" sldId="692"/>
            <ac:spMk id="17" creationId="{A125B7EE-B919-4FDF-8521-52F38879C638}"/>
          </ac:spMkLst>
        </pc:spChg>
        <pc:spChg chg="add mod topLvl">
          <ac:chgData name="NIELLY, Cyprien" userId="047ee78a-b57f-43ca-a34c-32bc17ca69f1" providerId="ADAL" clId="{0F1BF4D5-FBC8-4E1F-85C4-2E02D61B2FD8}" dt="2019-01-29T21:11:41.538" v="3448" actId="164"/>
          <ac:spMkLst>
            <pc:docMk/>
            <pc:sldMk cId="1205625916" sldId="692"/>
            <ac:spMk id="18" creationId="{FE1C37D5-0587-4FB4-9C89-3E46B420BF73}"/>
          </ac:spMkLst>
        </pc:spChg>
        <pc:spChg chg="add mod topLvl">
          <ac:chgData name="NIELLY, Cyprien" userId="047ee78a-b57f-43ca-a34c-32bc17ca69f1" providerId="ADAL" clId="{0F1BF4D5-FBC8-4E1F-85C4-2E02D61B2FD8}" dt="2019-01-29T21:11:41.538" v="3448" actId="164"/>
          <ac:spMkLst>
            <pc:docMk/>
            <pc:sldMk cId="1205625916" sldId="692"/>
            <ac:spMk id="19" creationId="{FBF0CE5E-6673-4C68-93BF-B0585864B8D2}"/>
          </ac:spMkLst>
        </pc:spChg>
        <pc:spChg chg="add mod topLvl">
          <ac:chgData name="NIELLY, Cyprien" userId="047ee78a-b57f-43ca-a34c-32bc17ca69f1" providerId="ADAL" clId="{0F1BF4D5-FBC8-4E1F-85C4-2E02D61B2FD8}" dt="2019-01-29T21:11:41.538" v="3448" actId="164"/>
          <ac:spMkLst>
            <pc:docMk/>
            <pc:sldMk cId="1205625916" sldId="692"/>
            <ac:spMk id="20" creationId="{7F5DBA79-44BB-4DDF-8E13-357B5257E80D}"/>
          </ac:spMkLst>
        </pc:spChg>
        <pc:spChg chg="add mod topLvl">
          <ac:chgData name="NIELLY, Cyprien" userId="047ee78a-b57f-43ca-a34c-32bc17ca69f1" providerId="ADAL" clId="{0F1BF4D5-FBC8-4E1F-85C4-2E02D61B2FD8}" dt="2019-01-29T21:11:41.538" v="3448" actId="164"/>
          <ac:spMkLst>
            <pc:docMk/>
            <pc:sldMk cId="1205625916" sldId="692"/>
            <ac:spMk id="21" creationId="{7CCD9127-C38D-46EF-8F8D-5BF36B17AF73}"/>
          </ac:spMkLst>
        </pc:spChg>
        <pc:spChg chg="add mod topLvl">
          <ac:chgData name="NIELLY, Cyprien" userId="047ee78a-b57f-43ca-a34c-32bc17ca69f1" providerId="ADAL" clId="{0F1BF4D5-FBC8-4E1F-85C4-2E02D61B2FD8}" dt="2019-01-29T21:11:41.538" v="3448" actId="164"/>
          <ac:spMkLst>
            <pc:docMk/>
            <pc:sldMk cId="1205625916" sldId="692"/>
            <ac:spMk id="22" creationId="{0AE740DE-9FC7-47CB-8FE9-9C25C303F83E}"/>
          </ac:spMkLst>
        </pc:spChg>
        <pc:spChg chg="add del mod">
          <ac:chgData name="NIELLY, Cyprien" userId="047ee78a-b57f-43ca-a34c-32bc17ca69f1" providerId="ADAL" clId="{0F1BF4D5-FBC8-4E1F-85C4-2E02D61B2FD8}" dt="2019-01-26T10:43:44.170" v="1296" actId="478"/>
          <ac:spMkLst>
            <pc:docMk/>
            <pc:sldMk cId="1205625916" sldId="692"/>
            <ac:spMk id="23" creationId="{21C133C1-9309-49A7-8C4E-5BFACF25EB9E}"/>
          </ac:spMkLst>
        </pc:spChg>
        <pc:spChg chg="add mod ord">
          <ac:chgData name="NIELLY, Cyprien" userId="047ee78a-b57f-43ca-a34c-32bc17ca69f1" providerId="ADAL" clId="{0F1BF4D5-FBC8-4E1F-85C4-2E02D61B2FD8}" dt="2019-01-26T13:52:05.744" v="2791" actId="166"/>
          <ac:spMkLst>
            <pc:docMk/>
            <pc:sldMk cId="1205625916" sldId="692"/>
            <ac:spMk id="24" creationId="{3BF45FCF-1AA8-4151-98F3-CBFA4DDBF913}"/>
          </ac:spMkLst>
        </pc:spChg>
        <pc:spChg chg="add mod topLvl">
          <ac:chgData name="NIELLY, Cyprien" userId="047ee78a-b57f-43ca-a34c-32bc17ca69f1" providerId="ADAL" clId="{0F1BF4D5-FBC8-4E1F-85C4-2E02D61B2FD8}" dt="2019-01-29T21:11:25.739" v="3447" actId="165"/>
          <ac:spMkLst>
            <pc:docMk/>
            <pc:sldMk cId="1205625916" sldId="692"/>
            <ac:spMk id="25" creationId="{F2BFAF51-6804-4026-AD0D-1A171F387B64}"/>
          </ac:spMkLst>
        </pc:spChg>
        <pc:spChg chg="add mod">
          <ac:chgData name="NIELLY, Cyprien" userId="047ee78a-b57f-43ca-a34c-32bc17ca69f1" providerId="ADAL" clId="{0F1BF4D5-FBC8-4E1F-85C4-2E02D61B2FD8}" dt="2019-01-26T13:51:59.215" v="2790" actId="164"/>
          <ac:spMkLst>
            <pc:docMk/>
            <pc:sldMk cId="1205625916" sldId="692"/>
            <ac:spMk id="26" creationId="{BFB0C09F-16B4-488F-949C-03711D27C11A}"/>
          </ac:spMkLst>
        </pc:spChg>
        <pc:spChg chg="add del mod">
          <ac:chgData name="NIELLY, Cyprien" userId="047ee78a-b57f-43ca-a34c-32bc17ca69f1" providerId="ADAL" clId="{0F1BF4D5-FBC8-4E1F-85C4-2E02D61B2FD8}" dt="2019-01-29T21:12:16.177" v="3451" actId="478"/>
          <ac:spMkLst>
            <pc:docMk/>
            <pc:sldMk cId="1205625916" sldId="692"/>
            <ac:spMk id="27" creationId="{C4629C82-F5FB-4804-96A3-0253AF197C0D}"/>
          </ac:spMkLst>
        </pc:spChg>
        <pc:grpChg chg="add mod">
          <ac:chgData name="NIELLY, Cyprien" userId="047ee78a-b57f-43ca-a34c-32bc17ca69f1" providerId="ADAL" clId="{0F1BF4D5-FBC8-4E1F-85C4-2E02D61B2FD8}" dt="2019-01-29T21:11:47.051" v="3449" actId="164"/>
          <ac:grpSpMkLst>
            <pc:docMk/>
            <pc:sldMk cId="1205625916" sldId="692"/>
            <ac:grpSpMk id="23" creationId="{368FE847-B5CD-457C-9D32-F71011D457F8}"/>
          </ac:grpSpMkLst>
        </pc:grpChg>
        <pc:grpChg chg="add mod">
          <ac:chgData name="NIELLY, Cyprien" userId="047ee78a-b57f-43ca-a34c-32bc17ca69f1" providerId="ADAL" clId="{0F1BF4D5-FBC8-4E1F-85C4-2E02D61B2FD8}" dt="2019-01-29T21:11:47.051" v="3449" actId="164"/>
          <ac:grpSpMkLst>
            <pc:docMk/>
            <pc:sldMk cId="1205625916" sldId="692"/>
            <ac:grpSpMk id="28" creationId="{45AB5031-AA71-4B50-84D6-5F9778205DEC}"/>
          </ac:grpSpMkLst>
        </pc:grpChg>
        <pc:grpChg chg="add mod">
          <ac:chgData name="NIELLY, Cyprien" userId="047ee78a-b57f-43ca-a34c-32bc17ca69f1" providerId="ADAL" clId="{0F1BF4D5-FBC8-4E1F-85C4-2E02D61B2FD8}" dt="2019-01-26T13:51:59.215" v="2790" actId="164"/>
          <ac:grpSpMkLst>
            <pc:docMk/>
            <pc:sldMk cId="1205625916" sldId="692"/>
            <ac:grpSpMk id="28" creationId="{D82AB306-203E-4B3D-8146-38796094FA0D}"/>
          </ac:grpSpMkLst>
        </pc:grpChg>
        <pc:grpChg chg="add del mod">
          <ac:chgData name="NIELLY, Cyprien" userId="047ee78a-b57f-43ca-a34c-32bc17ca69f1" providerId="ADAL" clId="{0F1BF4D5-FBC8-4E1F-85C4-2E02D61B2FD8}" dt="2019-01-29T21:11:25.739" v="3447" actId="165"/>
          <ac:grpSpMkLst>
            <pc:docMk/>
            <pc:sldMk cId="1205625916" sldId="692"/>
            <ac:grpSpMk id="29" creationId="{FB457C57-43DA-4771-9B60-FA3B8CEA5EED}"/>
          </ac:grpSpMkLst>
        </pc:grpChg>
      </pc:sldChg>
      <pc:sldChg chg="addSp delSp modSp add modAnim">
        <pc:chgData name="NIELLY, Cyprien" userId="047ee78a-b57f-43ca-a34c-32bc17ca69f1" providerId="ADAL" clId="{0F1BF4D5-FBC8-4E1F-85C4-2E02D61B2FD8}" dt="2019-01-29T21:12:33.276" v="3454" actId="478"/>
        <pc:sldMkLst>
          <pc:docMk/>
          <pc:sldMk cId="4141328888" sldId="696"/>
        </pc:sldMkLst>
        <pc:spChg chg="mod">
          <ac:chgData name="NIELLY, Cyprien" userId="047ee78a-b57f-43ca-a34c-32bc17ca69f1" providerId="ADAL" clId="{0F1BF4D5-FBC8-4E1F-85C4-2E02D61B2FD8}" dt="2019-01-21T10:23:00.113" v="337" actId="20577"/>
          <ac:spMkLst>
            <pc:docMk/>
            <pc:sldMk cId="4141328888" sldId="696"/>
            <ac:spMk id="2" creationId="{AEAC7E98-F0A5-4232-AD1B-151CF161AB29}"/>
          </ac:spMkLst>
        </pc:spChg>
        <pc:spChg chg="add mod">
          <ac:chgData name="NIELLY, Cyprien" userId="047ee78a-b57f-43ca-a34c-32bc17ca69f1" providerId="ADAL" clId="{0F1BF4D5-FBC8-4E1F-85C4-2E02D61B2FD8}" dt="2019-01-21T15:19:44.560" v="1078" actId="1076"/>
          <ac:spMkLst>
            <pc:docMk/>
            <pc:sldMk cId="4141328888" sldId="696"/>
            <ac:spMk id="3" creationId="{FEAC19F4-2C1E-47D1-ADC7-D3833D9BD750}"/>
          </ac:spMkLst>
        </pc:spChg>
        <pc:spChg chg="add mod">
          <ac:chgData name="NIELLY, Cyprien" userId="047ee78a-b57f-43ca-a34c-32bc17ca69f1" providerId="ADAL" clId="{0F1BF4D5-FBC8-4E1F-85C4-2E02D61B2FD8}" dt="2019-01-21T15:21:19.271" v="1099" actId="1076"/>
          <ac:spMkLst>
            <pc:docMk/>
            <pc:sldMk cId="4141328888" sldId="696"/>
            <ac:spMk id="7" creationId="{50FB314A-26EB-4C1F-9DE4-7997FC02DBC6}"/>
          </ac:spMkLst>
        </pc:spChg>
        <pc:spChg chg="add del">
          <ac:chgData name="NIELLY, Cyprien" userId="047ee78a-b57f-43ca-a34c-32bc17ca69f1" providerId="ADAL" clId="{0F1BF4D5-FBC8-4E1F-85C4-2E02D61B2FD8}" dt="2019-01-29T21:12:33.276" v="3454" actId="478"/>
          <ac:spMkLst>
            <pc:docMk/>
            <pc:sldMk cId="4141328888" sldId="696"/>
            <ac:spMk id="8" creationId="{58F2D9E2-1932-4BDF-8E54-86CDDC9B2D66}"/>
          </ac:spMkLst>
        </pc:spChg>
        <pc:graphicFrameChg chg="add mod modGraphic">
          <ac:chgData name="NIELLY, Cyprien" userId="047ee78a-b57f-43ca-a34c-32bc17ca69f1" providerId="ADAL" clId="{0F1BF4D5-FBC8-4E1F-85C4-2E02D61B2FD8}" dt="2019-01-21T15:21:03.938" v="1096" actId="1076"/>
          <ac:graphicFrameMkLst>
            <pc:docMk/>
            <pc:sldMk cId="4141328888" sldId="696"/>
            <ac:graphicFrameMk id="5" creationId="{745EF3A1-667C-4215-A858-674A757D8DF5}"/>
          </ac:graphicFrameMkLst>
        </pc:graphicFrameChg>
        <pc:graphicFrameChg chg="add mod modGraphic">
          <ac:chgData name="NIELLY, Cyprien" userId="047ee78a-b57f-43ca-a34c-32bc17ca69f1" providerId="ADAL" clId="{0F1BF4D5-FBC8-4E1F-85C4-2E02D61B2FD8}" dt="2019-01-21T15:21:05.837" v="1097" actId="1076"/>
          <ac:graphicFrameMkLst>
            <pc:docMk/>
            <pc:sldMk cId="4141328888" sldId="696"/>
            <ac:graphicFrameMk id="6" creationId="{B2ADA573-8FCA-4354-90E8-4A6BDE9AAC51}"/>
          </ac:graphicFrameMkLst>
        </pc:graphicFrameChg>
        <pc:picChg chg="add del mod">
          <ac:chgData name="NIELLY, Cyprien" userId="047ee78a-b57f-43ca-a34c-32bc17ca69f1" providerId="ADAL" clId="{0F1BF4D5-FBC8-4E1F-85C4-2E02D61B2FD8}" dt="2019-01-21T15:08:10.337" v="959" actId="478"/>
          <ac:picMkLst>
            <pc:docMk/>
            <pc:sldMk cId="4141328888" sldId="696"/>
            <ac:picMk id="4" creationId="{BEDA4D61-C408-41E7-9C04-D85F2FC55437}"/>
          </ac:picMkLst>
        </pc:picChg>
      </pc:sldChg>
      <pc:sldChg chg="addSp modSp add">
        <pc:chgData name="NIELLY, Cyprien" userId="047ee78a-b57f-43ca-a34c-32bc17ca69f1" providerId="ADAL" clId="{0F1BF4D5-FBC8-4E1F-85C4-2E02D61B2FD8}" dt="2019-01-21T14:53:59.763" v="629" actId="20577"/>
        <pc:sldMkLst>
          <pc:docMk/>
          <pc:sldMk cId="2790773960" sldId="702"/>
        </pc:sldMkLst>
        <pc:spChg chg="mod">
          <ac:chgData name="NIELLY, Cyprien" userId="047ee78a-b57f-43ca-a34c-32bc17ca69f1" providerId="ADAL" clId="{0F1BF4D5-FBC8-4E1F-85C4-2E02D61B2FD8}" dt="2019-01-21T14:51:08.441" v="496" actId="120"/>
          <ac:spMkLst>
            <pc:docMk/>
            <pc:sldMk cId="2790773960" sldId="702"/>
            <ac:spMk id="2" creationId="{01AE7831-08E9-47D7-A6DE-B85792B3CD96}"/>
          </ac:spMkLst>
        </pc:spChg>
        <pc:spChg chg="add mod">
          <ac:chgData name="NIELLY, Cyprien" userId="047ee78a-b57f-43ca-a34c-32bc17ca69f1" providerId="ADAL" clId="{0F1BF4D5-FBC8-4E1F-85C4-2E02D61B2FD8}" dt="2019-01-21T14:53:59.763" v="629" actId="20577"/>
          <ac:spMkLst>
            <pc:docMk/>
            <pc:sldMk cId="2790773960" sldId="702"/>
            <ac:spMk id="3" creationId="{9DF73A96-FD46-4366-AFEE-AAE706D2D8C1}"/>
          </ac:spMkLst>
        </pc:spChg>
        <pc:picChg chg="add mod">
          <ac:chgData name="NIELLY, Cyprien" userId="047ee78a-b57f-43ca-a34c-32bc17ca69f1" providerId="ADAL" clId="{0F1BF4D5-FBC8-4E1F-85C4-2E02D61B2FD8}" dt="2019-01-21T14:53:49.021" v="617" actId="1076"/>
          <ac:picMkLst>
            <pc:docMk/>
            <pc:sldMk cId="2790773960" sldId="702"/>
            <ac:picMk id="13314" creationId="{2E635021-71D6-47EA-9298-EEB9C5C577A8}"/>
          </ac:picMkLst>
        </pc:picChg>
      </pc:sldChg>
      <pc:sldChg chg="addSp modSp add">
        <pc:chgData name="NIELLY, Cyprien" userId="047ee78a-b57f-43ca-a34c-32bc17ca69f1" providerId="ADAL" clId="{0F1BF4D5-FBC8-4E1F-85C4-2E02D61B2FD8}" dt="2019-01-26T14:02:50.076" v="2874" actId="1076"/>
        <pc:sldMkLst>
          <pc:docMk/>
          <pc:sldMk cId="457192672" sldId="703"/>
        </pc:sldMkLst>
        <pc:spChg chg="mod">
          <ac:chgData name="NIELLY, Cyprien" userId="047ee78a-b57f-43ca-a34c-32bc17ca69f1" providerId="ADAL" clId="{0F1BF4D5-FBC8-4E1F-85C4-2E02D61B2FD8}" dt="2019-01-26T13:09:21.579" v="2302" actId="20577"/>
          <ac:spMkLst>
            <pc:docMk/>
            <pc:sldMk cId="457192672" sldId="703"/>
            <ac:spMk id="2" creationId="{ACE322C4-8F5B-41BF-8770-1DD7F0ABC4DD}"/>
          </ac:spMkLst>
        </pc:spChg>
        <pc:spChg chg="add mod">
          <ac:chgData name="NIELLY, Cyprien" userId="047ee78a-b57f-43ca-a34c-32bc17ca69f1" providerId="ADAL" clId="{0F1BF4D5-FBC8-4E1F-85C4-2E02D61B2FD8}" dt="2019-01-26T14:02:06.862" v="2869" actId="1076"/>
          <ac:spMkLst>
            <pc:docMk/>
            <pc:sldMk cId="457192672" sldId="703"/>
            <ac:spMk id="3" creationId="{CC52DC7C-105A-413F-9BE0-89224C45A0B9}"/>
          </ac:spMkLst>
        </pc:spChg>
        <pc:spChg chg="add mod">
          <ac:chgData name="NIELLY, Cyprien" userId="047ee78a-b57f-43ca-a34c-32bc17ca69f1" providerId="ADAL" clId="{0F1BF4D5-FBC8-4E1F-85C4-2E02D61B2FD8}" dt="2019-01-26T14:02:11.467" v="2870" actId="1076"/>
          <ac:spMkLst>
            <pc:docMk/>
            <pc:sldMk cId="457192672" sldId="703"/>
            <ac:spMk id="4" creationId="{A0F690AB-5FC5-41A7-9BA4-A08D8E2A594F}"/>
          </ac:spMkLst>
        </pc:spChg>
        <pc:spChg chg="add mod">
          <ac:chgData name="NIELLY, Cyprien" userId="047ee78a-b57f-43ca-a34c-32bc17ca69f1" providerId="ADAL" clId="{0F1BF4D5-FBC8-4E1F-85C4-2E02D61B2FD8}" dt="2019-01-26T14:02:50.076" v="2874" actId="1076"/>
          <ac:spMkLst>
            <pc:docMk/>
            <pc:sldMk cId="457192672" sldId="703"/>
            <ac:spMk id="5" creationId="{5CA79C6A-602C-4ACE-8DEF-C4CFD95EC56E}"/>
          </ac:spMkLst>
        </pc:spChg>
        <pc:picChg chg="add mod">
          <ac:chgData name="NIELLY, Cyprien" userId="047ee78a-b57f-43ca-a34c-32bc17ca69f1" providerId="ADAL" clId="{0F1BF4D5-FBC8-4E1F-85C4-2E02D61B2FD8}" dt="2019-01-26T14:02:01.813" v="2868" actId="1076"/>
          <ac:picMkLst>
            <pc:docMk/>
            <pc:sldMk cId="457192672" sldId="703"/>
            <ac:picMk id="13314" creationId="{0176CA33-14B3-469A-8923-6528178BC5D8}"/>
          </ac:picMkLst>
        </pc:picChg>
      </pc:sldChg>
      <pc:sldChg chg="addSp delSp modSp add modNotesTx">
        <pc:chgData name="NIELLY, Cyprien" userId="047ee78a-b57f-43ca-a34c-32bc17ca69f1" providerId="ADAL" clId="{0F1BF4D5-FBC8-4E1F-85C4-2E02D61B2FD8}" dt="2019-01-29T21:13:58.187" v="3490" actId="20577"/>
        <pc:sldMkLst>
          <pc:docMk/>
          <pc:sldMk cId="842384671" sldId="704"/>
        </pc:sldMkLst>
        <pc:spChg chg="mod">
          <ac:chgData name="NIELLY, Cyprien" userId="047ee78a-b57f-43ca-a34c-32bc17ca69f1" providerId="ADAL" clId="{0F1BF4D5-FBC8-4E1F-85C4-2E02D61B2FD8}" dt="2019-01-26T14:37:37.640" v="3225" actId="20577"/>
          <ac:spMkLst>
            <pc:docMk/>
            <pc:sldMk cId="842384671" sldId="704"/>
            <ac:spMk id="2" creationId="{594B5A53-3600-49FB-9E9C-8EE612D5CA21}"/>
          </ac:spMkLst>
        </pc:spChg>
        <pc:spChg chg="add mod">
          <ac:chgData name="NIELLY, Cyprien" userId="047ee78a-b57f-43ca-a34c-32bc17ca69f1" providerId="ADAL" clId="{0F1BF4D5-FBC8-4E1F-85C4-2E02D61B2FD8}" dt="2019-01-29T21:13:58.187" v="3490" actId="20577"/>
          <ac:spMkLst>
            <pc:docMk/>
            <pc:sldMk cId="842384671" sldId="704"/>
            <ac:spMk id="3" creationId="{360FC003-9DEA-4062-B351-BBD8DED041BC}"/>
          </ac:spMkLst>
        </pc:spChg>
        <pc:spChg chg="add del">
          <ac:chgData name="NIELLY, Cyprien" userId="047ee78a-b57f-43ca-a34c-32bc17ca69f1" providerId="ADAL" clId="{0F1BF4D5-FBC8-4E1F-85C4-2E02D61B2FD8}" dt="2019-01-26T14:29:08.628" v="2994"/>
          <ac:spMkLst>
            <pc:docMk/>
            <pc:sldMk cId="842384671" sldId="704"/>
            <ac:spMk id="4" creationId="{F23A6213-BFD1-481E-95A9-4A212F7A49EF}"/>
          </ac:spMkLst>
        </pc:spChg>
        <pc:spChg chg="add del">
          <ac:chgData name="NIELLY, Cyprien" userId="047ee78a-b57f-43ca-a34c-32bc17ca69f1" providerId="ADAL" clId="{0F1BF4D5-FBC8-4E1F-85C4-2E02D61B2FD8}" dt="2019-01-26T14:29:08.628" v="2994"/>
          <ac:spMkLst>
            <pc:docMk/>
            <pc:sldMk cId="842384671" sldId="704"/>
            <ac:spMk id="5" creationId="{95CF5208-9196-4438-9C4D-A73775D77D66}"/>
          </ac:spMkLst>
        </pc:spChg>
        <pc:spChg chg="add del">
          <ac:chgData name="NIELLY, Cyprien" userId="047ee78a-b57f-43ca-a34c-32bc17ca69f1" providerId="ADAL" clId="{0F1BF4D5-FBC8-4E1F-85C4-2E02D61B2FD8}" dt="2019-01-26T14:29:08.628" v="2994"/>
          <ac:spMkLst>
            <pc:docMk/>
            <pc:sldMk cId="842384671" sldId="704"/>
            <ac:spMk id="6" creationId="{3E3CF273-2387-4E3C-976E-CFD0239F4785}"/>
          </ac:spMkLst>
        </pc:spChg>
        <pc:spChg chg="add del">
          <ac:chgData name="NIELLY, Cyprien" userId="047ee78a-b57f-43ca-a34c-32bc17ca69f1" providerId="ADAL" clId="{0F1BF4D5-FBC8-4E1F-85C4-2E02D61B2FD8}" dt="2019-01-26T14:29:11.552" v="2996"/>
          <ac:spMkLst>
            <pc:docMk/>
            <pc:sldMk cId="842384671" sldId="704"/>
            <ac:spMk id="7" creationId="{F120E8AF-2848-438D-AC4E-851C228C71B9}"/>
          </ac:spMkLst>
        </pc:spChg>
        <pc:spChg chg="add del">
          <ac:chgData name="NIELLY, Cyprien" userId="047ee78a-b57f-43ca-a34c-32bc17ca69f1" providerId="ADAL" clId="{0F1BF4D5-FBC8-4E1F-85C4-2E02D61B2FD8}" dt="2019-01-26T14:29:11.552" v="2996"/>
          <ac:spMkLst>
            <pc:docMk/>
            <pc:sldMk cId="842384671" sldId="704"/>
            <ac:spMk id="8" creationId="{19F8CC40-B63A-4D5C-ADE8-A40420CF9EEA}"/>
          </ac:spMkLst>
        </pc:spChg>
        <pc:spChg chg="add del">
          <ac:chgData name="NIELLY, Cyprien" userId="047ee78a-b57f-43ca-a34c-32bc17ca69f1" providerId="ADAL" clId="{0F1BF4D5-FBC8-4E1F-85C4-2E02D61B2FD8}" dt="2019-01-26T14:29:11.552" v="2996"/>
          <ac:spMkLst>
            <pc:docMk/>
            <pc:sldMk cId="842384671" sldId="704"/>
            <ac:spMk id="9" creationId="{D285E2B9-5D02-425D-8732-D6BF2EEE7CAF}"/>
          </ac:spMkLst>
        </pc:spChg>
        <pc:spChg chg="add del">
          <ac:chgData name="NIELLY, Cyprien" userId="047ee78a-b57f-43ca-a34c-32bc17ca69f1" providerId="ADAL" clId="{0F1BF4D5-FBC8-4E1F-85C4-2E02D61B2FD8}" dt="2019-01-26T14:29:20.750" v="2998"/>
          <ac:spMkLst>
            <pc:docMk/>
            <pc:sldMk cId="842384671" sldId="704"/>
            <ac:spMk id="10" creationId="{FB5FE81F-3D6C-4076-B398-BE5763C76B4F}"/>
          </ac:spMkLst>
        </pc:spChg>
        <pc:spChg chg="add del">
          <ac:chgData name="NIELLY, Cyprien" userId="047ee78a-b57f-43ca-a34c-32bc17ca69f1" providerId="ADAL" clId="{0F1BF4D5-FBC8-4E1F-85C4-2E02D61B2FD8}" dt="2019-01-26T14:29:20.750" v="2998"/>
          <ac:spMkLst>
            <pc:docMk/>
            <pc:sldMk cId="842384671" sldId="704"/>
            <ac:spMk id="11" creationId="{D6BD00D9-B37D-43CD-B70B-0F4DDFA35E91}"/>
          </ac:spMkLst>
        </pc:spChg>
        <pc:spChg chg="add del">
          <ac:chgData name="NIELLY, Cyprien" userId="047ee78a-b57f-43ca-a34c-32bc17ca69f1" providerId="ADAL" clId="{0F1BF4D5-FBC8-4E1F-85C4-2E02D61B2FD8}" dt="2019-01-26T14:29:20.750" v="2998"/>
          <ac:spMkLst>
            <pc:docMk/>
            <pc:sldMk cId="842384671" sldId="704"/>
            <ac:spMk id="12" creationId="{A3F461E9-BCD8-4942-96DE-82AAE72C630E}"/>
          </ac:spMkLst>
        </pc:spChg>
        <pc:spChg chg="add mod">
          <ac:chgData name="NIELLY, Cyprien" userId="047ee78a-b57f-43ca-a34c-32bc17ca69f1" providerId="ADAL" clId="{0F1BF4D5-FBC8-4E1F-85C4-2E02D61B2FD8}" dt="2019-01-26T14:37:20.301" v="3222" actId="14100"/>
          <ac:spMkLst>
            <pc:docMk/>
            <pc:sldMk cId="842384671" sldId="704"/>
            <ac:spMk id="14" creationId="{22075C93-9E17-4D1E-8733-F6453EEE3591}"/>
          </ac:spMkLst>
        </pc:spChg>
        <pc:picChg chg="add mod">
          <ac:chgData name="NIELLY, Cyprien" userId="047ee78a-b57f-43ca-a34c-32bc17ca69f1" providerId="ADAL" clId="{0F1BF4D5-FBC8-4E1F-85C4-2E02D61B2FD8}" dt="2019-01-26T14:36:30.318" v="3213" actId="1076"/>
          <ac:picMkLst>
            <pc:docMk/>
            <pc:sldMk cId="842384671" sldId="704"/>
            <ac:picMk id="13" creationId="{BE5E6719-9F59-4247-A6FF-228B440FFED1}"/>
          </ac:picMkLst>
        </pc:picChg>
      </pc:sldChg>
      <pc:sldChg chg="addSp modSp add">
        <pc:chgData name="NIELLY, Cyprien" userId="047ee78a-b57f-43ca-a34c-32bc17ca69f1" providerId="ADAL" clId="{0F1BF4D5-FBC8-4E1F-85C4-2E02D61B2FD8}" dt="2019-01-26T14:03:22.371" v="2876" actId="1076"/>
        <pc:sldMkLst>
          <pc:docMk/>
          <pc:sldMk cId="3877468494" sldId="705"/>
        </pc:sldMkLst>
        <pc:spChg chg="mod">
          <ac:chgData name="NIELLY, Cyprien" userId="047ee78a-b57f-43ca-a34c-32bc17ca69f1" providerId="ADAL" clId="{0F1BF4D5-FBC8-4E1F-85C4-2E02D61B2FD8}" dt="2019-01-26T13:44:51.168" v="2544"/>
          <ac:spMkLst>
            <pc:docMk/>
            <pc:sldMk cId="3877468494" sldId="705"/>
            <ac:spMk id="2" creationId="{7AB8A14D-4353-4E9F-A1D9-D1951FAA2FC5}"/>
          </ac:spMkLst>
        </pc:spChg>
        <pc:spChg chg="add mod">
          <ac:chgData name="NIELLY, Cyprien" userId="047ee78a-b57f-43ca-a34c-32bc17ca69f1" providerId="ADAL" clId="{0F1BF4D5-FBC8-4E1F-85C4-2E02D61B2FD8}" dt="2019-01-26T13:51:47.451" v="2788" actId="164"/>
          <ac:spMkLst>
            <pc:docMk/>
            <pc:sldMk cId="3877468494" sldId="705"/>
            <ac:spMk id="3" creationId="{2FCF9EF9-0CD5-42F2-B50A-5E50E133DC18}"/>
          </ac:spMkLst>
        </pc:spChg>
        <pc:spChg chg="add mod">
          <ac:chgData name="NIELLY, Cyprien" userId="047ee78a-b57f-43ca-a34c-32bc17ca69f1" providerId="ADAL" clId="{0F1BF4D5-FBC8-4E1F-85C4-2E02D61B2FD8}" dt="2019-01-26T13:51:47.451" v="2788" actId="164"/>
          <ac:spMkLst>
            <pc:docMk/>
            <pc:sldMk cId="3877468494" sldId="705"/>
            <ac:spMk id="4" creationId="{F6A719C4-1EF7-4728-93A7-2F57C1E6E026}"/>
          </ac:spMkLst>
        </pc:spChg>
        <pc:spChg chg="add mod">
          <ac:chgData name="NIELLY, Cyprien" userId="047ee78a-b57f-43ca-a34c-32bc17ca69f1" providerId="ADAL" clId="{0F1BF4D5-FBC8-4E1F-85C4-2E02D61B2FD8}" dt="2019-01-26T13:51:47.451" v="2788" actId="164"/>
          <ac:spMkLst>
            <pc:docMk/>
            <pc:sldMk cId="3877468494" sldId="705"/>
            <ac:spMk id="5" creationId="{075AFDA4-9CC9-4E4F-A1B4-2CC402852636}"/>
          </ac:spMkLst>
        </pc:spChg>
        <pc:spChg chg="add mod">
          <ac:chgData name="NIELLY, Cyprien" userId="047ee78a-b57f-43ca-a34c-32bc17ca69f1" providerId="ADAL" clId="{0F1BF4D5-FBC8-4E1F-85C4-2E02D61B2FD8}" dt="2019-01-26T14:03:22.371" v="2876" actId="1076"/>
          <ac:spMkLst>
            <pc:docMk/>
            <pc:sldMk cId="3877468494" sldId="705"/>
            <ac:spMk id="6" creationId="{795EE425-1956-49E8-8982-B83DEDC65398}"/>
          </ac:spMkLst>
        </pc:spChg>
        <pc:spChg chg="add mod">
          <ac:chgData name="NIELLY, Cyprien" userId="047ee78a-b57f-43ca-a34c-32bc17ca69f1" providerId="ADAL" clId="{0F1BF4D5-FBC8-4E1F-85C4-2E02D61B2FD8}" dt="2019-01-26T14:00:55.920" v="2858" actId="1076"/>
          <ac:spMkLst>
            <pc:docMk/>
            <pc:sldMk cId="3877468494" sldId="705"/>
            <ac:spMk id="8" creationId="{581B0A35-2712-4CA8-82E9-25E9CAF659CC}"/>
          </ac:spMkLst>
        </pc:spChg>
        <pc:grpChg chg="add mod">
          <ac:chgData name="NIELLY, Cyprien" userId="047ee78a-b57f-43ca-a34c-32bc17ca69f1" providerId="ADAL" clId="{0F1BF4D5-FBC8-4E1F-85C4-2E02D61B2FD8}" dt="2019-01-26T14:00:27.395" v="2803" actId="1076"/>
          <ac:grpSpMkLst>
            <pc:docMk/>
            <pc:sldMk cId="3877468494" sldId="705"/>
            <ac:grpSpMk id="7" creationId="{C084D52A-8AF4-4128-BB04-69341125C91D}"/>
          </ac:grpSpMkLst>
        </pc:grpChg>
      </pc:sldChg>
      <pc:sldMasterChg chg="modSp">
        <pc:chgData name="NIELLY, Cyprien" userId="047ee78a-b57f-43ca-a34c-32bc17ca69f1" providerId="ADAL" clId="{0F1BF4D5-FBC8-4E1F-85C4-2E02D61B2FD8}" dt="2019-01-21T10:12:40.443" v="38" actId="20577"/>
        <pc:sldMasterMkLst>
          <pc:docMk/>
          <pc:sldMasterMk cId="3719976033" sldId="2147483687"/>
        </pc:sldMasterMkLst>
        <pc:spChg chg="mod">
          <ac:chgData name="NIELLY, Cyprien" userId="047ee78a-b57f-43ca-a34c-32bc17ca69f1" providerId="ADAL" clId="{0F1BF4D5-FBC8-4E1F-85C4-2E02D61B2FD8}" dt="2019-01-21T10:12:40.443" v="38" actId="20577"/>
          <ac:spMkLst>
            <pc:docMk/>
            <pc:sldMasterMk cId="3719976033" sldId="2147483687"/>
            <ac:spMk id="12" creationId="{0EDC3695-4030-43DF-B585-AA4AA60F0BBA}"/>
          </ac:spMkLst>
        </pc:spChg>
      </pc:sldMasterChg>
    </pc:docChg>
  </pc:docChgLst>
  <pc:docChgLst>
    <pc:chgData name="NIELLY, Cyprien" userId="047ee78a-b57f-43ca-a34c-32bc17ca69f1" providerId="ADAL" clId="{D1DA261E-94D1-4398-A0E2-4A343F98C75B}"/>
    <pc:docChg chg="undo redo custSel addSld delSld modSld sldOrd modMainMaster">
      <pc:chgData name="NIELLY, Cyprien" userId="047ee78a-b57f-43ca-a34c-32bc17ca69f1" providerId="ADAL" clId="{D1DA261E-94D1-4398-A0E2-4A343F98C75B}" dt="2019-02-05T09:46:57.995" v="7117" actId="20577"/>
      <pc:docMkLst>
        <pc:docMk/>
      </pc:docMkLst>
      <pc:sldChg chg="add">
        <pc:chgData name="NIELLY, Cyprien" userId="047ee78a-b57f-43ca-a34c-32bc17ca69f1" providerId="ADAL" clId="{D1DA261E-94D1-4398-A0E2-4A343F98C75B}" dt="2019-02-03T15:17:15.808" v="3975"/>
        <pc:sldMkLst>
          <pc:docMk/>
          <pc:sldMk cId="1354269603" sldId="361"/>
        </pc:sldMkLst>
      </pc:sldChg>
      <pc:sldChg chg="addSp delSp modSp">
        <pc:chgData name="NIELLY, Cyprien" userId="047ee78a-b57f-43ca-a34c-32bc17ca69f1" providerId="ADAL" clId="{D1DA261E-94D1-4398-A0E2-4A343F98C75B}" dt="2019-01-31T13:15:03.978" v="2837" actId="27309"/>
        <pc:sldMkLst>
          <pc:docMk/>
          <pc:sldMk cId="4281479861" sldId="434"/>
        </pc:sldMkLst>
        <pc:graphicFrameChg chg="add del modGraphic">
          <ac:chgData name="NIELLY, Cyprien" userId="047ee78a-b57f-43ca-a34c-32bc17ca69f1" providerId="ADAL" clId="{D1DA261E-94D1-4398-A0E2-4A343F98C75B}" dt="2019-01-31T13:15:03.978" v="2837" actId="27309"/>
          <ac:graphicFrameMkLst>
            <pc:docMk/>
            <pc:sldMk cId="4281479861" sldId="434"/>
            <ac:graphicFrameMk id="12" creationId="{141280BB-3739-4400-AA59-34FD5D136B37}"/>
          </ac:graphicFrameMkLst>
        </pc:graphicFrameChg>
      </pc:sldChg>
      <pc:sldChg chg="addSp delSp modSp">
        <pc:chgData name="NIELLY, Cyprien" userId="047ee78a-b57f-43ca-a34c-32bc17ca69f1" providerId="ADAL" clId="{D1DA261E-94D1-4398-A0E2-4A343F98C75B}" dt="2019-01-31T13:57:06.977" v="3833" actId="790"/>
        <pc:sldMkLst>
          <pc:docMk/>
          <pc:sldMk cId="3243092013" sldId="512"/>
        </pc:sldMkLst>
        <pc:spChg chg="del mod">
          <ac:chgData name="NIELLY, Cyprien" userId="047ee78a-b57f-43ca-a34c-32bc17ca69f1" providerId="ADAL" clId="{D1DA261E-94D1-4398-A0E2-4A343F98C75B}" dt="2019-01-30T11:09:05.106" v="463" actId="478"/>
          <ac:spMkLst>
            <pc:docMk/>
            <pc:sldMk cId="3243092013" sldId="512"/>
            <ac:spMk id="2" creationId="{00000000-0000-0000-0000-000000000000}"/>
          </ac:spMkLst>
        </pc:spChg>
        <pc:spChg chg="add mod">
          <ac:chgData name="NIELLY, Cyprien" userId="047ee78a-b57f-43ca-a34c-32bc17ca69f1" providerId="ADAL" clId="{D1DA261E-94D1-4398-A0E2-4A343F98C75B}" dt="2019-01-31T13:57:06.977" v="3833" actId="790"/>
          <ac:spMkLst>
            <pc:docMk/>
            <pc:sldMk cId="3243092013" sldId="512"/>
            <ac:spMk id="2" creationId="{40A410F1-C1D6-43C6-B216-5179EFF050BA}"/>
          </ac:spMkLst>
        </pc:spChg>
        <pc:spChg chg="mod">
          <ac:chgData name="NIELLY, Cyprien" userId="047ee78a-b57f-43ca-a34c-32bc17ca69f1" providerId="ADAL" clId="{D1DA261E-94D1-4398-A0E2-4A343F98C75B}" dt="2019-01-31T13:56:05.340" v="3816" actId="1035"/>
          <ac:spMkLst>
            <pc:docMk/>
            <pc:sldMk cId="3243092013" sldId="512"/>
            <ac:spMk id="3" creationId="{00000000-0000-0000-0000-000000000000}"/>
          </ac:spMkLst>
        </pc:spChg>
        <pc:spChg chg="mod">
          <ac:chgData name="NIELLY, Cyprien" userId="047ee78a-b57f-43ca-a34c-32bc17ca69f1" providerId="ADAL" clId="{D1DA261E-94D1-4398-A0E2-4A343F98C75B}" dt="2019-01-31T13:56:05.340" v="3816" actId="1035"/>
          <ac:spMkLst>
            <pc:docMk/>
            <pc:sldMk cId="3243092013" sldId="512"/>
            <ac:spMk id="4" creationId="{00000000-0000-0000-0000-000000000000}"/>
          </ac:spMkLst>
        </pc:spChg>
        <pc:spChg chg="mod">
          <ac:chgData name="NIELLY, Cyprien" userId="047ee78a-b57f-43ca-a34c-32bc17ca69f1" providerId="ADAL" clId="{D1DA261E-94D1-4398-A0E2-4A343F98C75B}" dt="2019-01-31T13:56:05.340" v="3816" actId="1035"/>
          <ac:spMkLst>
            <pc:docMk/>
            <pc:sldMk cId="3243092013" sldId="512"/>
            <ac:spMk id="5" creationId="{00000000-0000-0000-0000-000000000000}"/>
          </ac:spMkLst>
        </pc:spChg>
        <pc:spChg chg="mod">
          <ac:chgData name="NIELLY, Cyprien" userId="047ee78a-b57f-43ca-a34c-32bc17ca69f1" providerId="ADAL" clId="{D1DA261E-94D1-4398-A0E2-4A343F98C75B}" dt="2019-01-31T13:56:05.340" v="3816" actId="1035"/>
          <ac:spMkLst>
            <pc:docMk/>
            <pc:sldMk cId="3243092013" sldId="512"/>
            <ac:spMk id="6" creationId="{00000000-0000-0000-0000-000000000000}"/>
          </ac:spMkLst>
        </pc:spChg>
        <pc:spChg chg="mod">
          <ac:chgData name="NIELLY, Cyprien" userId="047ee78a-b57f-43ca-a34c-32bc17ca69f1" providerId="ADAL" clId="{D1DA261E-94D1-4398-A0E2-4A343F98C75B}" dt="2019-01-31T13:56:05.340" v="3816" actId="1035"/>
          <ac:spMkLst>
            <pc:docMk/>
            <pc:sldMk cId="3243092013" sldId="512"/>
            <ac:spMk id="7" creationId="{00000000-0000-0000-0000-000000000000}"/>
          </ac:spMkLst>
        </pc:spChg>
        <pc:spChg chg="mod">
          <ac:chgData name="NIELLY, Cyprien" userId="047ee78a-b57f-43ca-a34c-32bc17ca69f1" providerId="ADAL" clId="{D1DA261E-94D1-4398-A0E2-4A343F98C75B}" dt="2019-01-31T13:56:05.340" v="3816" actId="1035"/>
          <ac:spMkLst>
            <pc:docMk/>
            <pc:sldMk cId="3243092013" sldId="512"/>
            <ac:spMk id="8" creationId="{00000000-0000-0000-0000-000000000000}"/>
          </ac:spMkLst>
        </pc:spChg>
        <pc:spChg chg="mod">
          <ac:chgData name="NIELLY, Cyprien" userId="047ee78a-b57f-43ca-a34c-32bc17ca69f1" providerId="ADAL" clId="{D1DA261E-94D1-4398-A0E2-4A343F98C75B}" dt="2019-01-31T13:56:05.340" v="3816" actId="1035"/>
          <ac:spMkLst>
            <pc:docMk/>
            <pc:sldMk cId="3243092013" sldId="512"/>
            <ac:spMk id="9" creationId="{00000000-0000-0000-0000-000000000000}"/>
          </ac:spMkLst>
        </pc:spChg>
        <pc:spChg chg="mod">
          <ac:chgData name="NIELLY, Cyprien" userId="047ee78a-b57f-43ca-a34c-32bc17ca69f1" providerId="ADAL" clId="{D1DA261E-94D1-4398-A0E2-4A343F98C75B}" dt="2019-01-31T13:56:05.340" v="3816" actId="1035"/>
          <ac:spMkLst>
            <pc:docMk/>
            <pc:sldMk cId="3243092013" sldId="512"/>
            <ac:spMk id="11" creationId="{00000000-0000-0000-0000-000000000000}"/>
          </ac:spMkLst>
        </pc:spChg>
        <pc:spChg chg="mod">
          <ac:chgData name="NIELLY, Cyprien" userId="047ee78a-b57f-43ca-a34c-32bc17ca69f1" providerId="ADAL" clId="{D1DA261E-94D1-4398-A0E2-4A343F98C75B}" dt="2019-01-31T13:56:05.340" v="3816" actId="1035"/>
          <ac:spMkLst>
            <pc:docMk/>
            <pc:sldMk cId="3243092013" sldId="512"/>
            <ac:spMk id="12" creationId="{00000000-0000-0000-0000-000000000000}"/>
          </ac:spMkLst>
        </pc:spChg>
        <pc:spChg chg="mod">
          <ac:chgData name="NIELLY, Cyprien" userId="047ee78a-b57f-43ca-a34c-32bc17ca69f1" providerId="ADAL" clId="{D1DA261E-94D1-4398-A0E2-4A343F98C75B}" dt="2019-01-31T13:56:05.340" v="3816" actId="1035"/>
          <ac:spMkLst>
            <pc:docMk/>
            <pc:sldMk cId="3243092013" sldId="512"/>
            <ac:spMk id="13" creationId="{00000000-0000-0000-0000-000000000000}"/>
          </ac:spMkLst>
        </pc:spChg>
        <pc:spChg chg="mod">
          <ac:chgData name="NIELLY, Cyprien" userId="047ee78a-b57f-43ca-a34c-32bc17ca69f1" providerId="ADAL" clId="{D1DA261E-94D1-4398-A0E2-4A343F98C75B}" dt="2019-01-31T13:56:05.340" v="3816" actId="1035"/>
          <ac:spMkLst>
            <pc:docMk/>
            <pc:sldMk cId="3243092013" sldId="512"/>
            <ac:spMk id="14" creationId="{00000000-0000-0000-0000-000000000000}"/>
          </ac:spMkLst>
        </pc:spChg>
        <pc:spChg chg="mod">
          <ac:chgData name="NIELLY, Cyprien" userId="047ee78a-b57f-43ca-a34c-32bc17ca69f1" providerId="ADAL" clId="{D1DA261E-94D1-4398-A0E2-4A343F98C75B}" dt="2019-01-31T13:56:05.340" v="3816" actId="1035"/>
          <ac:spMkLst>
            <pc:docMk/>
            <pc:sldMk cId="3243092013" sldId="512"/>
            <ac:spMk id="15" creationId="{00000000-0000-0000-0000-000000000000}"/>
          </ac:spMkLst>
        </pc:spChg>
        <pc:spChg chg="mod">
          <ac:chgData name="NIELLY, Cyprien" userId="047ee78a-b57f-43ca-a34c-32bc17ca69f1" providerId="ADAL" clId="{D1DA261E-94D1-4398-A0E2-4A343F98C75B}" dt="2019-01-31T13:56:05.340" v="3816" actId="1035"/>
          <ac:spMkLst>
            <pc:docMk/>
            <pc:sldMk cId="3243092013" sldId="512"/>
            <ac:spMk id="16" creationId="{00000000-0000-0000-0000-000000000000}"/>
          </ac:spMkLst>
        </pc:spChg>
        <pc:spChg chg="mod">
          <ac:chgData name="NIELLY, Cyprien" userId="047ee78a-b57f-43ca-a34c-32bc17ca69f1" providerId="ADAL" clId="{D1DA261E-94D1-4398-A0E2-4A343F98C75B}" dt="2019-01-31T13:56:05.340" v="3816" actId="1035"/>
          <ac:spMkLst>
            <pc:docMk/>
            <pc:sldMk cId="3243092013" sldId="512"/>
            <ac:spMk id="17" creationId="{00000000-0000-0000-0000-000000000000}"/>
          </ac:spMkLst>
        </pc:spChg>
        <pc:spChg chg="mod">
          <ac:chgData name="NIELLY, Cyprien" userId="047ee78a-b57f-43ca-a34c-32bc17ca69f1" providerId="ADAL" clId="{D1DA261E-94D1-4398-A0E2-4A343F98C75B}" dt="2019-01-31T13:56:05.340" v="3816" actId="1035"/>
          <ac:spMkLst>
            <pc:docMk/>
            <pc:sldMk cId="3243092013" sldId="512"/>
            <ac:spMk id="18" creationId="{00000000-0000-0000-0000-000000000000}"/>
          </ac:spMkLst>
        </pc:spChg>
        <pc:spChg chg="mod">
          <ac:chgData name="NIELLY, Cyprien" userId="047ee78a-b57f-43ca-a34c-32bc17ca69f1" providerId="ADAL" clId="{D1DA261E-94D1-4398-A0E2-4A343F98C75B}" dt="2019-01-31T13:56:05.340" v="3816" actId="1035"/>
          <ac:spMkLst>
            <pc:docMk/>
            <pc:sldMk cId="3243092013" sldId="512"/>
            <ac:spMk id="19" creationId="{00000000-0000-0000-0000-000000000000}"/>
          </ac:spMkLst>
        </pc:spChg>
        <pc:spChg chg="mod">
          <ac:chgData name="NIELLY, Cyprien" userId="047ee78a-b57f-43ca-a34c-32bc17ca69f1" providerId="ADAL" clId="{D1DA261E-94D1-4398-A0E2-4A343F98C75B}" dt="2019-01-31T13:56:05.340" v="3816" actId="1035"/>
          <ac:spMkLst>
            <pc:docMk/>
            <pc:sldMk cId="3243092013" sldId="512"/>
            <ac:spMk id="20" creationId="{00000000-0000-0000-0000-000000000000}"/>
          </ac:spMkLst>
        </pc:spChg>
        <pc:spChg chg="mod">
          <ac:chgData name="NIELLY, Cyprien" userId="047ee78a-b57f-43ca-a34c-32bc17ca69f1" providerId="ADAL" clId="{D1DA261E-94D1-4398-A0E2-4A343F98C75B}" dt="2019-01-31T13:56:05.340" v="3816" actId="1035"/>
          <ac:spMkLst>
            <pc:docMk/>
            <pc:sldMk cId="3243092013" sldId="512"/>
            <ac:spMk id="21" creationId="{00000000-0000-0000-0000-000000000000}"/>
          </ac:spMkLst>
        </pc:spChg>
        <pc:spChg chg="mod">
          <ac:chgData name="NIELLY, Cyprien" userId="047ee78a-b57f-43ca-a34c-32bc17ca69f1" providerId="ADAL" clId="{D1DA261E-94D1-4398-A0E2-4A343F98C75B}" dt="2019-01-31T13:56:05.340" v="3816" actId="1035"/>
          <ac:spMkLst>
            <pc:docMk/>
            <pc:sldMk cId="3243092013" sldId="512"/>
            <ac:spMk id="22" creationId="{00000000-0000-0000-0000-000000000000}"/>
          </ac:spMkLst>
        </pc:spChg>
        <pc:spChg chg="mod">
          <ac:chgData name="NIELLY, Cyprien" userId="047ee78a-b57f-43ca-a34c-32bc17ca69f1" providerId="ADAL" clId="{D1DA261E-94D1-4398-A0E2-4A343F98C75B}" dt="2019-01-31T13:56:05.340" v="3816" actId="1035"/>
          <ac:spMkLst>
            <pc:docMk/>
            <pc:sldMk cId="3243092013" sldId="512"/>
            <ac:spMk id="23" creationId="{00000000-0000-0000-0000-000000000000}"/>
          </ac:spMkLst>
        </pc:spChg>
        <pc:spChg chg="mod">
          <ac:chgData name="NIELLY, Cyprien" userId="047ee78a-b57f-43ca-a34c-32bc17ca69f1" providerId="ADAL" clId="{D1DA261E-94D1-4398-A0E2-4A343F98C75B}" dt="2019-01-31T13:56:05.340" v="3816" actId="1035"/>
          <ac:spMkLst>
            <pc:docMk/>
            <pc:sldMk cId="3243092013" sldId="512"/>
            <ac:spMk id="24" creationId="{00000000-0000-0000-0000-000000000000}"/>
          </ac:spMkLst>
        </pc:spChg>
        <pc:spChg chg="mod">
          <ac:chgData name="NIELLY, Cyprien" userId="047ee78a-b57f-43ca-a34c-32bc17ca69f1" providerId="ADAL" clId="{D1DA261E-94D1-4398-A0E2-4A343F98C75B}" dt="2019-01-31T13:56:05.340" v="3816" actId="1035"/>
          <ac:spMkLst>
            <pc:docMk/>
            <pc:sldMk cId="3243092013" sldId="512"/>
            <ac:spMk id="25" creationId="{00000000-0000-0000-0000-000000000000}"/>
          </ac:spMkLst>
        </pc:spChg>
        <pc:spChg chg="mod">
          <ac:chgData name="NIELLY, Cyprien" userId="047ee78a-b57f-43ca-a34c-32bc17ca69f1" providerId="ADAL" clId="{D1DA261E-94D1-4398-A0E2-4A343F98C75B}" dt="2019-01-31T13:56:05.340" v="3816" actId="1035"/>
          <ac:spMkLst>
            <pc:docMk/>
            <pc:sldMk cId="3243092013" sldId="512"/>
            <ac:spMk id="26" creationId="{00000000-0000-0000-0000-000000000000}"/>
          </ac:spMkLst>
        </pc:spChg>
        <pc:spChg chg="mod">
          <ac:chgData name="NIELLY, Cyprien" userId="047ee78a-b57f-43ca-a34c-32bc17ca69f1" providerId="ADAL" clId="{D1DA261E-94D1-4398-A0E2-4A343F98C75B}" dt="2019-01-31T13:56:05.340" v="3816" actId="1035"/>
          <ac:spMkLst>
            <pc:docMk/>
            <pc:sldMk cId="3243092013" sldId="512"/>
            <ac:spMk id="27" creationId="{00000000-0000-0000-0000-000000000000}"/>
          </ac:spMkLst>
        </pc:spChg>
        <pc:spChg chg="mod">
          <ac:chgData name="NIELLY, Cyprien" userId="047ee78a-b57f-43ca-a34c-32bc17ca69f1" providerId="ADAL" clId="{D1DA261E-94D1-4398-A0E2-4A343F98C75B}" dt="2019-01-31T13:56:05.340" v="3816" actId="1035"/>
          <ac:spMkLst>
            <pc:docMk/>
            <pc:sldMk cId="3243092013" sldId="512"/>
            <ac:spMk id="28" creationId="{00000000-0000-0000-0000-000000000000}"/>
          </ac:spMkLst>
        </pc:spChg>
        <pc:spChg chg="mod">
          <ac:chgData name="NIELLY, Cyprien" userId="047ee78a-b57f-43ca-a34c-32bc17ca69f1" providerId="ADAL" clId="{D1DA261E-94D1-4398-A0E2-4A343F98C75B}" dt="2019-01-31T13:56:05.340" v="3816" actId="1035"/>
          <ac:spMkLst>
            <pc:docMk/>
            <pc:sldMk cId="3243092013" sldId="512"/>
            <ac:spMk id="29" creationId="{00000000-0000-0000-0000-000000000000}"/>
          </ac:spMkLst>
        </pc:spChg>
        <pc:spChg chg="mod">
          <ac:chgData name="NIELLY, Cyprien" userId="047ee78a-b57f-43ca-a34c-32bc17ca69f1" providerId="ADAL" clId="{D1DA261E-94D1-4398-A0E2-4A343F98C75B}" dt="2019-01-31T13:56:05.340" v="3816" actId="1035"/>
          <ac:spMkLst>
            <pc:docMk/>
            <pc:sldMk cId="3243092013" sldId="512"/>
            <ac:spMk id="30" creationId="{00000000-0000-0000-0000-000000000000}"/>
          </ac:spMkLst>
        </pc:spChg>
        <pc:spChg chg="mod">
          <ac:chgData name="NIELLY, Cyprien" userId="047ee78a-b57f-43ca-a34c-32bc17ca69f1" providerId="ADAL" clId="{D1DA261E-94D1-4398-A0E2-4A343F98C75B}" dt="2019-01-31T13:56:05.340" v="3816" actId="1035"/>
          <ac:spMkLst>
            <pc:docMk/>
            <pc:sldMk cId="3243092013" sldId="512"/>
            <ac:spMk id="31" creationId="{00000000-0000-0000-0000-000000000000}"/>
          </ac:spMkLst>
        </pc:spChg>
        <pc:spChg chg="mod">
          <ac:chgData name="NIELLY, Cyprien" userId="047ee78a-b57f-43ca-a34c-32bc17ca69f1" providerId="ADAL" clId="{D1DA261E-94D1-4398-A0E2-4A343F98C75B}" dt="2019-01-31T13:56:05.340" v="3816" actId="1035"/>
          <ac:spMkLst>
            <pc:docMk/>
            <pc:sldMk cId="3243092013" sldId="512"/>
            <ac:spMk id="32" creationId="{00000000-0000-0000-0000-000000000000}"/>
          </ac:spMkLst>
        </pc:spChg>
        <pc:spChg chg="mod">
          <ac:chgData name="NIELLY, Cyprien" userId="047ee78a-b57f-43ca-a34c-32bc17ca69f1" providerId="ADAL" clId="{D1DA261E-94D1-4398-A0E2-4A343F98C75B}" dt="2019-01-31T13:56:05.340" v="3816" actId="1035"/>
          <ac:spMkLst>
            <pc:docMk/>
            <pc:sldMk cId="3243092013" sldId="512"/>
            <ac:spMk id="33" creationId="{00000000-0000-0000-0000-000000000000}"/>
          </ac:spMkLst>
        </pc:spChg>
        <pc:spChg chg="mod">
          <ac:chgData name="NIELLY, Cyprien" userId="047ee78a-b57f-43ca-a34c-32bc17ca69f1" providerId="ADAL" clId="{D1DA261E-94D1-4398-A0E2-4A343F98C75B}" dt="2019-01-31T13:56:05.340" v="3816" actId="1035"/>
          <ac:spMkLst>
            <pc:docMk/>
            <pc:sldMk cId="3243092013" sldId="512"/>
            <ac:spMk id="34" creationId="{00000000-0000-0000-0000-000000000000}"/>
          </ac:spMkLst>
        </pc:spChg>
        <pc:spChg chg="mod">
          <ac:chgData name="NIELLY, Cyprien" userId="047ee78a-b57f-43ca-a34c-32bc17ca69f1" providerId="ADAL" clId="{D1DA261E-94D1-4398-A0E2-4A343F98C75B}" dt="2019-01-31T13:56:05.340" v="3816" actId="1035"/>
          <ac:spMkLst>
            <pc:docMk/>
            <pc:sldMk cId="3243092013" sldId="512"/>
            <ac:spMk id="35" creationId="{00000000-0000-0000-0000-000000000000}"/>
          </ac:spMkLst>
        </pc:spChg>
        <pc:spChg chg="mod">
          <ac:chgData name="NIELLY, Cyprien" userId="047ee78a-b57f-43ca-a34c-32bc17ca69f1" providerId="ADAL" clId="{D1DA261E-94D1-4398-A0E2-4A343F98C75B}" dt="2019-01-31T13:56:05.340" v="3816" actId="1035"/>
          <ac:spMkLst>
            <pc:docMk/>
            <pc:sldMk cId="3243092013" sldId="512"/>
            <ac:spMk id="36" creationId="{00000000-0000-0000-0000-000000000000}"/>
          </ac:spMkLst>
        </pc:spChg>
        <pc:spChg chg="mod">
          <ac:chgData name="NIELLY, Cyprien" userId="047ee78a-b57f-43ca-a34c-32bc17ca69f1" providerId="ADAL" clId="{D1DA261E-94D1-4398-A0E2-4A343F98C75B}" dt="2019-01-31T13:56:05.340" v="3816" actId="1035"/>
          <ac:spMkLst>
            <pc:docMk/>
            <pc:sldMk cId="3243092013" sldId="512"/>
            <ac:spMk id="37" creationId="{00000000-0000-0000-0000-000000000000}"/>
          </ac:spMkLst>
        </pc:spChg>
        <pc:spChg chg="mod">
          <ac:chgData name="NIELLY, Cyprien" userId="047ee78a-b57f-43ca-a34c-32bc17ca69f1" providerId="ADAL" clId="{D1DA261E-94D1-4398-A0E2-4A343F98C75B}" dt="2019-01-31T13:56:05.340" v="3816" actId="1035"/>
          <ac:spMkLst>
            <pc:docMk/>
            <pc:sldMk cId="3243092013" sldId="512"/>
            <ac:spMk id="38" creationId="{00000000-0000-0000-0000-000000000000}"/>
          </ac:spMkLst>
        </pc:spChg>
        <pc:spChg chg="mod">
          <ac:chgData name="NIELLY, Cyprien" userId="047ee78a-b57f-43ca-a34c-32bc17ca69f1" providerId="ADAL" clId="{D1DA261E-94D1-4398-A0E2-4A343F98C75B}" dt="2019-01-31T13:56:05.340" v="3816" actId="1035"/>
          <ac:spMkLst>
            <pc:docMk/>
            <pc:sldMk cId="3243092013" sldId="512"/>
            <ac:spMk id="39" creationId="{00000000-0000-0000-0000-000000000000}"/>
          </ac:spMkLst>
        </pc:spChg>
        <pc:spChg chg="mod">
          <ac:chgData name="NIELLY, Cyprien" userId="047ee78a-b57f-43ca-a34c-32bc17ca69f1" providerId="ADAL" clId="{D1DA261E-94D1-4398-A0E2-4A343F98C75B}" dt="2019-01-31T13:56:05.340" v="3816" actId="1035"/>
          <ac:spMkLst>
            <pc:docMk/>
            <pc:sldMk cId="3243092013" sldId="512"/>
            <ac:spMk id="40" creationId="{00000000-0000-0000-0000-000000000000}"/>
          </ac:spMkLst>
        </pc:spChg>
        <pc:spChg chg="mod">
          <ac:chgData name="NIELLY, Cyprien" userId="047ee78a-b57f-43ca-a34c-32bc17ca69f1" providerId="ADAL" clId="{D1DA261E-94D1-4398-A0E2-4A343F98C75B}" dt="2019-01-31T13:56:05.340" v="3816" actId="1035"/>
          <ac:spMkLst>
            <pc:docMk/>
            <pc:sldMk cId="3243092013" sldId="512"/>
            <ac:spMk id="41" creationId="{00000000-0000-0000-0000-000000000000}"/>
          </ac:spMkLst>
        </pc:spChg>
        <pc:spChg chg="mod">
          <ac:chgData name="NIELLY, Cyprien" userId="047ee78a-b57f-43ca-a34c-32bc17ca69f1" providerId="ADAL" clId="{D1DA261E-94D1-4398-A0E2-4A343F98C75B}" dt="2019-01-31T13:56:05.340" v="3816" actId="1035"/>
          <ac:spMkLst>
            <pc:docMk/>
            <pc:sldMk cId="3243092013" sldId="512"/>
            <ac:spMk id="42" creationId="{00000000-0000-0000-0000-000000000000}"/>
          </ac:spMkLst>
        </pc:spChg>
        <pc:spChg chg="mod">
          <ac:chgData name="NIELLY, Cyprien" userId="047ee78a-b57f-43ca-a34c-32bc17ca69f1" providerId="ADAL" clId="{D1DA261E-94D1-4398-A0E2-4A343F98C75B}" dt="2019-01-31T13:56:05.340" v="3816" actId="1035"/>
          <ac:spMkLst>
            <pc:docMk/>
            <pc:sldMk cId="3243092013" sldId="512"/>
            <ac:spMk id="43" creationId="{00000000-0000-0000-0000-000000000000}"/>
          </ac:spMkLst>
        </pc:spChg>
        <pc:spChg chg="mod">
          <ac:chgData name="NIELLY, Cyprien" userId="047ee78a-b57f-43ca-a34c-32bc17ca69f1" providerId="ADAL" clId="{D1DA261E-94D1-4398-A0E2-4A343F98C75B}" dt="2019-01-31T13:56:05.340" v="3816" actId="1035"/>
          <ac:spMkLst>
            <pc:docMk/>
            <pc:sldMk cId="3243092013" sldId="512"/>
            <ac:spMk id="44" creationId="{00000000-0000-0000-0000-000000000000}"/>
          </ac:spMkLst>
        </pc:spChg>
        <pc:spChg chg="mod">
          <ac:chgData name="NIELLY, Cyprien" userId="047ee78a-b57f-43ca-a34c-32bc17ca69f1" providerId="ADAL" clId="{D1DA261E-94D1-4398-A0E2-4A343F98C75B}" dt="2019-01-31T13:56:05.340" v="3816" actId="1035"/>
          <ac:spMkLst>
            <pc:docMk/>
            <pc:sldMk cId="3243092013" sldId="512"/>
            <ac:spMk id="45" creationId="{00000000-0000-0000-0000-000000000000}"/>
          </ac:spMkLst>
        </pc:spChg>
        <pc:spChg chg="mod">
          <ac:chgData name="NIELLY, Cyprien" userId="047ee78a-b57f-43ca-a34c-32bc17ca69f1" providerId="ADAL" clId="{D1DA261E-94D1-4398-A0E2-4A343F98C75B}" dt="2019-01-31T13:56:05.340" v="3816" actId="1035"/>
          <ac:spMkLst>
            <pc:docMk/>
            <pc:sldMk cId="3243092013" sldId="512"/>
            <ac:spMk id="46" creationId="{00000000-0000-0000-0000-000000000000}"/>
          </ac:spMkLst>
        </pc:spChg>
        <pc:spChg chg="mod">
          <ac:chgData name="NIELLY, Cyprien" userId="047ee78a-b57f-43ca-a34c-32bc17ca69f1" providerId="ADAL" clId="{D1DA261E-94D1-4398-A0E2-4A343F98C75B}" dt="2019-01-31T13:56:05.340" v="3816" actId="1035"/>
          <ac:spMkLst>
            <pc:docMk/>
            <pc:sldMk cId="3243092013" sldId="512"/>
            <ac:spMk id="47" creationId="{00000000-0000-0000-0000-000000000000}"/>
          </ac:spMkLst>
        </pc:spChg>
        <pc:spChg chg="mod">
          <ac:chgData name="NIELLY, Cyprien" userId="047ee78a-b57f-43ca-a34c-32bc17ca69f1" providerId="ADAL" clId="{D1DA261E-94D1-4398-A0E2-4A343F98C75B}" dt="2019-01-31T13:56:05.340" v="3816" actId="1035"/>
          <ac:spMkLst>
            <pc:docMk/>
            <pc:sldMk cId="3243092013" sldId="512"/>
            <ac:spMk id="48" creationId="{00000000-0000-0000-0000-000000000000}"/>
          </ac:spMkLst>
        </pc:spChg>
        <pc:spChg chg="mod">
          <ac:chgData name="NIELLY, Cyprien" userId="047ee78a-b57f-43ca-a34c-32bc17ca69f1" providerId="ADAL" clId="{D1DA261E-94D1-4398-A0E2-4A343F98C75B}" dt="2019-01-31T13:56:05.340" v="3816" actId="1035"/>
          <ac:spMkLst>
            <pc:docMk/>
            <pc:sldMk cId="3243092013" sldId="512"/>
            <ac:spMk id="49" creationId="{00000000-0000-0000-0000-000000000000}"/>
          </ac:spMkLst>
        </pc:spChg>
        <pc:spChg chg="mod">
          <ac:chgData name="NIELLY, Cyprien" userId="047ee78a-b57f-43ca-a34c-32bc17ca69f1" providerId="ADAL" clId="{D1DA261E-94D1-4398-A0E2-4A343F98C75B}" dt="2019-01-31T13:56:05.340" v="3816" actId="1035"/>
          <ac:spMkLst>
            <pc:docMk/>
            <pc:sldMk cId="3243092013" sldId="512"/>
            <ac:spMk id="50" creationId="{00000000-0000-0000-0000-000000000000}"/>
          </ac:spMkLst>
        </pc:spChg>
        <pc:spChg chg="mod">
          <ac:chgData name="NIELLY, Cyprien" userId="047ee78a-b57f-43ca-a34c-32bc17ca69f1" providerId="ADAL" clId="{D1DA261E-94D1-4398-A0E2-4A343F98C75B}" dt="2019-01-31T13:56:05.340" v="3816" actId="1035"/>
          <ac:spMkLst>
            <pc:docMk/>
            <pc:sldMk cId="3243092013" sldId="512"/>
            <ac:spMk id="51" creationId="{00000000-0000-0000-0000-000000000000}"/>
          </ac:spMkLst>
        </pc:spChg>
        <pc:spChg chg="add del mod">
          <ac:chgData name="NIELLY, Cyprien" userId="047ee78a-b57f-43ca-a34c-32bc17ca69f1" providerId="ADAL" clId="{D1DA261E-94D1-4398-A0E2-4A343F98C75B}" dt="2019-01-30T11:09:14.956" v="466" actId="478"/>
          <ac:spMkLst>
            <pc:docMk/>
            <pc:sldMk cId="3243092013" sldId="512"/>
            <ac:spMk id="52" creationId="{AA18BED2-DA40-4E82-B5A4-89D565F8CF13}"/>
          </ac:spMkLst>
        </pc:spChg>
        <pc:spChg chg="add del">
          <ac:chgData name="NIELLY, Cyprien" userId="047ee78a-b57f-43ca-a34c-32bc17ca69f1" providerId="ADAL" clId="{D1DA261E-94D1-4398-A0E2-4A343F98C75B}" dt="2019-01-30T11:09:13.547" v="465"/>
          <ac:spMkLst>
            <pc:docMk/>
            <pc:sldMk cId="3243092013" sldId="512"/>
            <ac:spMk id="53" creationId="{E54DCE8E-F3C4-43E0-843F-5F8841104592}"/>
          </ac:spMkLst>
        </pc:spChg>
        <pc:spChg chg="add mod">
          <ac:chgData name="NIELLY, Cyprien" userId="047ee78a-b57f-43ca-a34c-32bc17ca69f1" providerId="ADAL" clId="{D1DA261E-94D1-4398-A0E2-4A343F98C75B}" dt="2019-01-30T16:53:09.318" v="1216" actId="20577"/>
          <ac:spMkLst>
            <pc:docMk/>
            <pc:sldMk cId="3243092013" sldId="512"/>
            <ac:spMk id="54" creationId="{99431434-8C0F-473C-86D7-9CFF455C4260}"/>
          </ac:spMkLst>
        </pc:spChg>
      </pc:sldChg>
      <pc:sldChg chg="delSp modSp">
        <pc:chgData name="NIELLY, Cyprien" userId="047ee78a-b57f-43ca-a34c-32bc17ca69f1" providerId="ADAL" clId="{D1DA261E-94D1-4398-A0E2-4A343F98C75B}" dt="2019-01-31T14:00:46.115" v="3914" actId="1076"/>
        <pc:sldMkLst>
          <pc:docMk/>
          <pc:sldMk cId="2755333172" sldId="515"/>
        </pc:sldMkLst>
        <pc:spChg chg="mod">
          <ac:chgData name="NIELLY, Cyprien" userId="047ee78a-b57f-43ca-a34c-32bc17ca69f1" providerId="ADAL" clId="{D1DA261E-94D1-4398-A0E2-4A343F98C75B}" dt="2019-01-30T16:53:27.458" v="1225" actId="20577"/>
          <ac:spMkLst>
            <pc:docMk/>
            <pc:sldMk cId="2755333172" sldId="515"/>
            <ac:spMk id="2" creationId="{00000000-0000-0000-0000-000000000000}"/>
          </ac:spMkLst>
        </pc:spChg>
        <pc:spChg chg="del mod">
          <ac:chgData name="NIELLY, Cyprien" userId="047ee78a-b57f-43ca-a34c-32bc17ca69f1" providerId="ADAL" clId="{D1DA261E-94D1-4398-A0E2-4A343F98C75B}" dt="2019-01-30T15:30:39.244" v="1203" actId="478"/>
          <ac:spMkLst>
            <pc:docMk/>
            <pc:sldMk cId="2755333172" sldId="515"/>
            <ac:spMk id="3" creationId="{00000000-0000-0000-0000-000000000000}"/>
          </ac:spMkLst>
        </pc:spChg>
        <pc:spChg chg="mod">
          <ac:chgData name="NIELLY, Cyprien" userId="047ee78a-b57f-43ca-a34c-32bc17ca69f1" providerId="ADAL" clId="{D1DA261E-94D1-4398-A0E2-4A343F98C75B}" dt="2019-01-31T13:59:23.089" v="3889" actId="313"/>
          <ac:spMkLst>
            <pc:docMk/>
            <pc:sldMk cId="2755333172" sldId="515"/>
            <ac:spMk id="4" creationId="{00000000-0000-0000-0000-000000000000}"/>
          </ac:spMkLst>
        </pc:spChg>
        <pc:spChg chg="mod">
          <ac:chgData name="NIELLY, Cyprien" userId="047ee78a-b57f-43ca-a34c-32bc17ca69f1" providerId="ADAL" clId="{D1DA261E-94D1-4398-A0E2-4A343F98C75B}" dt="2019-01-31T14:00:46.115" v="3914" actId="1076"/>
          <ac:spMkLst>
            <pc:docMk/>
            <pc:sldMk cId="2755333172" sldId="515"/>
            <ac:spMk id="7" creationId="{00000000-0000-0000-0000-000000000000}"/>
          </ac:spMkLst>
        </pc:spChg>
      </pc:sldChg>
      <pc:sldChg chg="delSp modSp ord">
        <pc:chgData name="NIELLY, Cyprien" userId="047ee78a-b57f-43ca-a34c-32bc17ca69f1" providerId="ADAL" clId="{D1DA261E-94D1-4398-A0E2-4A343F98C75B}" dt="2019-02-04T13:53:26.007" v="5095" actId="1076"/>
        <pc:sldMkLst>
          <pc:docMk/>
          <pc:sldMk cId="604703256" sldId="517"/>
        </pc:sldMkLst>
        <pc:spChg chg="mod">
          <ac:chgData name="NIELLY, Cyprien" userId="047ee78a-b57f-43ca-a34c-32bc17ca69f1" providerId="ADAL" clId="{D1DA261E-94D1-4398-A0E2-4A343F98C75B}" dt="2019-02-03T15:36:34.014" v="4343" actId="20577"/>
          <ac:spMkLst>
            <pc:docMk/>
            <pc:sldMk cId="604703256" sldId="517"/>
            <ac:spMk id="2" creationId="{00000000-0000-0000-0000-000000000000}"/>
          </ac:spMkLst>
        </pc:spChg>
        <pc:spChg chg="del">
          <ac:chgData name="NIELLY, Cyprien" userId="047ee78a-b57f-43ca-a34c-32bc17ca69f1" providerId="ADAL" clId="{D1DA261E-94D1-4398-A0E2-4A343F98C75B}" dt="2019-01-30T13:45:26.966" v="536" actId="478"/>
          <ac:spMkLst>
            <pc:docMk/>
            <pc:sldMk cId="604703256" sldId="517"/>
            <ac:spMk id="3" creationId="{00000000-0000-0000-0000-000000000000}"/>
          </ac:spMkLst>
        </pc:spChg>
        <pc:spChg chg="mod">
          <ac:chgData name="NIELLY, Cyprien" userId="047ee78a-b57f-43ca-a34c-32bc17ca69f1" providerId="ADAL" clId="{D1DA261E-94D1-4398-A0E2-4A343F98C75B}" dt="2019-02-03T15:34:30.574" v="4288" actId="1076"/>
          <ac:spMkLst>
            <pc:docMk/>
            <pc:sldMk cId="604703256" sldId="517"/>
            <ac:spMk id="4" creationId="{00000000-0000-0000-0000-000000000000}"/>
          </ac:spMkLst>
        </pc:spChg>
        <pc:spChg chg="mod">
          <ac:chgData name="NIELLY, Cyprien" userId="047ee78a-b57f-43ca-a34c-32bc17ca69f1" providerId="ADAL" clId="{D1DA261E-94D1-4398-A0E2-4A343F98C75B}" dt="2019-02-03T15:34:30.574" v="4288" actId="1076"/>
          <ac:spMkLst>
            <pc:docMk/>
            <pc:sldMk cId="604703256" sldId="517"/>
            <ac:spMk id="5" creationId="{00000000-0000-0000-0000-000000000000}"/>
          </ac:spMkLst>
        </pc:spChg>
        <pc:spChg chg="mod">
          <ac:chgData name="NIELLY, Cyprien" userId="047ee78a-b57f-43ca-a34c-32bc17ca69f1" providerId="ADAL" clId="{D1DA261E-94D1-4398-A0E2-4A343F98C75B}" dt="2019-02-04T13:52:53.582" v="5094" actId="20577"/>
          <ac:spMkLst>
            <pc:docMk/>
            <pc:sldMk cId="604703256" sldId="517"/>
            <ac:spMk id="6" creationId="{00000000-0000-0000-0000-000000000000}"/>
          </ac:spMkLst>
        </pc:spChg>
        <pc:spChg chg="mod">
          <ac:chgData name="NIELLY, Cyprien" userId="047ee78a-b57f-43ca-a34c-32bc17ca69f1" providerId="ADAL" clId="{D1DA261E-94D1-4398-A0E2-4A343F98C75B}" dt="2019-02-03T15:34:30.574" v="4288" actId="1076"/>
          <ac:spMkLst>
            <pc:docMk/>
            <pc:sldMk cId="604703256" sldId="517"/>
            <ac:spMk id="7" creationId="{00000000-0000-0000-0000-000000000000}"/>
          </ac:spMkLst>
        </pc:spChg>
        <pc:spChg chg="del">
          <ac:chgData name="NIELLY, Cyprien" userId="047ee78a-b57f-43ca-a34c-32bc17ca69f1" providerId="ADAL" clId="{D1DA261E-94D1-4398-A0E2-4A343F98C75B}" dt="2019-01-30T13:45:29.072" v="537" actId="478"/>
          <ac:spMkLst>
            <pc:docMk/>
            <pc:sldMk cId="604703256" sldId="517"/>
            <ac:spMk id="8" creationId="{00000000-0000-0000-0000-000000000000}"/>
          </ac:spMkLst>
        </pc:spChg>
        <pc:spChg chg="del">
          <ac:chgData name="NIELLY, Cyprien" userId="047ee78a-b57f-43ca-a34c-32bc17ca69f1" providerId="ADAL" clId="{D1DA261E-94D1-4398-A0E2-4A343F98C75B}" dt="2019-01-30T13:45:31.371" v="538" actId="478"/>
          <ac:spMkLst>
            <pc:docMk/>
            <pc:sldMk cId="604703256" sldId="517"/>
            <ac:spMk id="10" creationId="{00000000-0000-0000-0000-000000000000}"/>
          </ac:spMkLst>
        </pc:spChg>
        <pc:spChg chg="mod">
          <ac:chgData name="NIELLY, Cyprien" userId="047ee78a-b57f-43ca-a34c-32bc17ca69f1" providerId="ADAL" clId="{D1DA261E-94D1-4398-A0E2-4A343F98C75B}" dt="2019-02-04T13:53:26.007" v="5095" actId="1076"/>
          <ac:spMkLst>
            <pc:docMk/>
            <pc:sldMk cId="604703256" sldId="517"/>
            <ac:spMk id="11" creationId="{00000000-0000-0000-0000-000000000000}"/>
          </ac:spMkLst>
        </pc:spChg>
        <pc:spChg chg="mod">
          <ac:chgData name="NIELLY, Cyprien" userId="047ee78a-b57f-43ca-a34c-32bc17ca69f1" providerId="ADAL" clId="{D1DA261E-94D1-4398-A0E2-4A343F98C75B}" dt="2019-02-04T13:53:26.007" v="5095" actId="1076"/>
          <ac:spMkLst>
            <pc:docMk/>
            <pc:sldMk cId="604703256" sldId="517"/>
            <ac:spMk id="12" creationId="{00000000-0000-0000-0000-000000000000}"/>
          </ac:spMkLst>
        </pc:spChg>
      </pc:sldChg>
      <pc:sldChg chg="modSp modNotesTx">
        <pc:chgData name="NIELLY, Cyprien" userId="047ee78a-b57f-43ca-a34c-32bc17ca69f1" providerId="ADAL" clId="{D1DA261E-94D1-4398-A0E2-4A343F98C75B}" dt="2019-02-05T09:26:31.102" v="6816" actId="20577"/>
        <pc:sldMkLst>
          <pc:docMk/>
          <pc:sldMk cId="4215308194" sldId="520"/>
        </pc:sldMkLst>
        <pc:spChg chg="mod">
          <ac:chgData name="NIELLY, Cyprien" userId="047ee78a-b57f-43ca-a34c-32bc17ca69f1" providerId="ADAL" clId="{D1DA261E-94D1-4398-A0E2-4A343F98C75B}" dt="2019-02-04T21:28:38.334" v="6409" actId="1076"/>
          <ac:spMkLst>
            <pc:docMk/>
            <pc:sldMk cId="4215308194" sldId="520"/>
            <ac:spMk id="6" creationId="{152EC7FD-49FA-48C4-8E41-9CF69B350F57}"/>
          </ac:spMkLst>
        </pc:spChg>
      </pc:sldChg>
      <pc:sldChg chg="add">
        <pc:chgData name="NIELLY, Cyprien" userId="047ee78a-b57f-43ca-a34c-32bc17ca69f1" providerId="ADAL" clId="{D1DA261E-94D1-4398-A0E2-4A343F98C75B}" dt="2019-02-03T15:17:15.808" v="3975"/>
        <pc:sldMkLst>
          <pc:docMk/>
          <pc:sldMk cId="3989923462" sldId="522"/>
        </pc:sldMkLst>
      </pc:sldChg>
      <pc:sldChg chg="modSp">
        <pc:chgData name="NIELLY, Cyprien" userId="047ee78a-b57f-43ca-a34c-32bc17ca69f1" providerId="ADAL" clId="{D1DA261E-94D1-4398-A0E2-4A343F98C75B}" dt="2019-02-04T21:35:41.617" v="6420" actId="5793"/>
        <pc:sldMkLst>
          <pc:docMk/>
          <pc:sldMk cId="2150960688" sldId="523"/>
        </pc:sldMkLst>
        <pc:spChg chg="mod">
          <ac:chgData name="NIELLY, Cyprien" userId="047ee78a-b57f-43ca-a34c-32bc17ca69f1" providerId="ADAL" clId="{D1DA261E-94D1-4398-A0E2-4A343F98C75B}" dt="2019-02-03T15:24:06.027" v="4147" actId="20577"/>
          <ac:spMkLst>
            <pc:docMk/>
            <pc:sldMk cId="2150960688" sldId="523"/>
            <ac:spMk id="2" creationId="{00000000-0000-0000-0000-000000000000}"/>
          </ac:spMkLst>
        </pc:spChg>
        <pc:spChg chg="mod">
          <ac:chgData name="NIELLY, Cyprien" userId="047ee78a-b57f-43ca-a34c-32bc17ca69f1" providerId="ADAL" clId="{D1DA261E-94D1-4398-A0E2-4A343F98C75B}" dt="2019-02-04T21:35:41.617" v="6420" actId="5793"/>
          <ac:spMkLst>
            <pc:docMk/>
            <pc:sldMk cId="2150960688" sldId="523"/>
            <ac:spMk id="42" creationId="{DB2DC6BF-9B68-4ED9-9D29-996A4F30A6E9}"/>
          </ac:spMkLst>
        </pc:spChg>
      </pc:sldChg>
      <pc:sldChg chg="addSp delSp modSp add ord">
        <pc:chgData name="NIELLY, Cyprien" userId="047ee78a-b57f-43ca-a34c-32bc17ca69f1" providerId="ADAL" clId="{D1DA261E-94D1-4398-A0E2-4A343F98C75B}" dt="2019-02-04T22:04:09.696" v="6798" actId="14100"/>
        <pc:sldMkLst>
          <pc:docMk/>
          <pc:sldMk cId="1020916925" sldId="524"/>
        </pc:sldMkLst>
        <pc:spChg chg="mod">
          <ac:chgData name="NIELLY, Cyprien" userId="047ee78a-b57f-43ca-a34c-32bc17ca69f1" providerId="ADAL" clId="{D1DA261E-94D1-4398-A0E2-4A343F98C75B}" dt="2019-02-03T15:45:17.007" v="4675" actId="2711"/>
          <ac:spMkLst>
            <pc:docMk/>
            <pc:sldMk cId="1020916925" sldId="524"/>
            <ac:spMk id="5" creationId="{00000000-0000-0000-0000-000000000000}"/>
          </ac:spMkLst>
        </pc:spChg>
        <pc:spChg chg="mod">
          <ac:chgData name="NIELLY, Cyprien" userId="047ee78a-b57f-43ca-a34c-32bc17ca69f1" providerId="ADAL" clId="{D1DA261E-94D1-4398-A0E2-4A343F98C75B}" dt="2019-02-04T13:14:04.765" v="5071" actId="20577"/>
          <ac:spMkLst>
            <pc:docMk/>
            <pc:sldMk cId="1020916925" sldId="524"/>
            <ac:spMk id="10" creationId="{00000000-0000-0000-0000-000000000000}"/>
          </ac:spMkLst>
        </pc:spChg>
        <pc:spChg chg="mod">
          <ac:chgData name="NIELLY, Cyprien" userId="047ee78a-b57f-43ca-a34c-32bc17ca69f1" providerId="ADAL" clId="{D1DA261E-94D1-4398-A0E2-4A343F98C75B}" dt="2019-02-03T15:45:17.007" v="4675" actId="2711"/>
          <ac:spMkLst>
            <pc:docMk/>
            <pc:sldMk cId="1020916925" sldId="524"/>
            <ac:spMk id="11" creationId="{00000000-0000-0000-0000-000000000000}"/>
          </ac:spMkLst>
        </pc:spChg>
        <pc:spChg chg="mod">
          <ac:chgData name="NIELLY, Cyprien" userId="047ee78a-b57f-43ca-a34c-32bc17ca69f1" providerId="ADAL" clId="{D1DA261E-94D1-4398-A0E2-4A343F98C75B}" dt="2019-02-03T15:48:45.177" v="4705" actId="255"/>
          <ac:spMkLst>
            <pc:docMk/>
            <pc:sldMk cId="1020916925" sldId="524"/>
            <ac:spMk id="12" creationId="{00000000-0000-0000-0000-000000000000}"/>
          </ac:spMkLst>
        </pc:spChg>
        <pc:spChg chg="mod topLvl">
          <ac:chgData name="NIELLY, Cyprien" userId="047ee78a-b57f-43ca-a34c-32bc17ca69f1" providerId="ADAL" clId="{D1DA261E-94D1-4398-A0E2-4A343F98C75B}" dt="2019-02-04T22:04:09.696" v="6798" actId="14100"/>
          <ac:spMkLst>
            <pc:docMk/>
            <pc:sldMk cId="1020916925" sldId="524"/>
            <ac:spMk id="22" creationId="{00000000-0000-0000-0000-000000000000}"/>
          </ac:spMkLst>
        </pc:spChg>
        <pc:grpChg chg="mod">
          <ac:chgData name="NIELLY, Cyprien" userId="047ee78a-b57f-43ca-a34c-32bc17ca69f1" providerId="ADAL" clId="{D1DA261E-94D1-4398-A0E2-4A343F98C75B}" dt="2019-02-03T15:48:39.136" v="4704" actId="14100"/>
          <ac:grpSpMkLst>
            <pc:docMk/>
            <pc:sldMk cId="1020916925" sldId="524"/>
            <ac:grpSpMk id="8" creationId="{00000000-0000-0000-0000-000000000000}"/>
          </ac:grpSpMkLst>
        </pc:grpChg>
        <pc:grpChg chg="del">
          <ac:chgData name="NIELLY, Cyprien" userId="047ee78a-b57f-43ca-a34c-32bc17ca69f1" providerId="ADAL" clId="{D1DA261E-94D1-4398-A0E2-4A343F98C75B}" dt="2019-02-03T15:47:42.654" v="4695" actId="478"/>
          <ac:grpSpMkLst>
            <pc:docMk/>
            <pc:sldMk cId="1020916925" sldId="524"/>
            <ac:grpSpMk id="21" creationId="{00000000-0000-0000-0000-000000000000}"/>
          </ac:grpSpMkLst>
        </pc:grpChg>
        <pc:picChg chg="add mod">
          <ac:chgData name="NIELLY, Cyprien" userId="047ee78a-b57f-43ca-a34c-32bc17ca69f1" providerId="ADAL" clId="{D1DA261E-94D1-4398-A0E2-4A343F98C75B}" dt="2019-02-03T15:47:54.697" v="4697" actId="1076"/>
          <ac:picMkLst>
            <pc:docMk/>
            <pc:sldMk cId="1020916925" sldId="524"/>
            <ac:picMk id="13" creationId="{16D3A630-4829-4710-B601-10D3126C5857}"/>
          </ac:picMkLst>
        </pc:picChg>
        <pc:picChg chg="del topLvl">
          <ac:chgData name="NIELLY, Cyprien" userId="047ee78a-b57f-43ca-a34c-32bc17ca69f1" providerId="ADAL" clId="{D1DA261E-94D1-4398-A0E2-4A343F98C75B}" dt="2019-02-03T15:47:42.654" v="4695" actId="478"/>
          <ac:picMkLst>
            <pc:docMk/>
            <pc:sldMk cId="1020916925" sldId="524"/>
            <ac:picMk id="23" creationId="{00000000-0000-0000-0000-000000000000}"/>
          </ac:picMkLst>
        </pc:picChg>
      </pc:sldChg>
      <pc:sldChg chg="modSp modNotesTx">
        <pc:chgData name="NIELLY, Cyprien" userId="047ee78a-b57f-43ca-a34c-32bc17ca69f1" providerId="ADAL" clId="{D1DA261E-94D1-4398-A0E2-4A343F98C75B}" dt="2019-02-03T15:24:27.994" v="4159" actId="20577"/>
        <pc:sldMkLst>
          <pc:docMk/>
          <pc:sldMk cId="288870471" sldId="525"/>
        </pc:sldMkLst>
        <pc:spChg chg="mod">
          <ac:chgData name="NIELLY, Cyprien" userId="047ee78a-b57f-43ca-a34c-32bc17ca69f1" providerId="ADAL" clId="{D1DA261E-94D1-4398-A0E2-4A343F98C75B}" dt="2019-02-03T15:24:27.994" v="4159" actId="20577"/>
          <ac:spMkLst>
            <pc:docMk/>
            <pc:sldMk cId="288870471" sldId="525"/>
            <ac:spMk id="2" creationId="{00000000-0000-0000-0000-000000000000}"/>
          </ac:spMkLst>
        </pc:spChg>
        <pc:spChg chg="mod">
          <ac:chgData name="NIELLY, Cyprien" userId="047ee78a-b57f-43ca-a34c-32bc17ca69f1" providerId="ADAL" clId="{D1DA261E-94D1-4398-A0E2-4A343F98C75B}" dt="2019-01-31T08:50:02.925" v="1353" actId="20577"/>
          <ac:spMkLst>
            <pc:docMk/>
            <pc:sldMk cId="288870471" sldId="525"/>
            <ac:spMk id="42" creationId="{DB2DC6BF-9B68-4ED9-9D29-996A4F30A6E9}"/>
          </ac:spMkLst>
        </pc:spChg>
      </pc:sldChg>
      <pc:sldChg chg="delSp modSp">
        <pc:chgData name="NIELLY, Cyprien" userId="047ee78a-b57f-43ca-a34c-32bc17ca69f1" providerId="ADAL" clId="{D1DA261E-94D1-4398-A0E2-4A343F98C75B}" dt="2019-02-04T21:51:24.676" v="6498" actId="1076"/>
        <pc:sldMkLst>
          <pc:docMk/>
          <pc:sldMk cId="3388311534" sldId="527"/>
        </pc:sldMkLst>
        <pc:spChg chg="mod">
          <ac:chgData name="NIELLY, Cyprien" userId="047ee78a-b57f-43ca-a34c-32bc17ca69f1" providerId="ADAL" clId="{D1DA261E-94D1-4398-A0E2-4A343F98C75B}" dt="2019-02-04T21:42:54.189" v="6452" actId="20577"/>
          <ac:spMkLst>
            <pc:docMk/>
            <pc:sldMk cId="3388311534" sldId="527"/>
            <ac:spMk id="32" creationId="{149EC857-042F-4F98-ACB6-BD3BFC753445}"/>
          </ac:spMkLst>
        </pc:spChg>
        <pc:spChg chg="mod">
          <ac:chgData name="NIELLY, Cyprien" userId="047ee78a-b57f-43ca-a34c-32bc17ca69f1" providerId="ADAL" clId="{D1DA261E-94D1-4398-A0E2-4A343F98C75B}" dt="2019-02-04T21:42:50.316" v="6443" actId="20577"/>
          <ac:spMkLst>
            <pc:docMk/>
            <pc:sldMk cId="3388311534" sldId="527"/>
            <ac:spMk id="36" creationId="{8C9A13C2-68A4-4039-B59D-1388F4E94F92}"/>
          </ac:spMkLst>
        </pc:spChg>
        <pc:spChg chg="mod">
          <ac:chgData name="NIELLY, Cyprien" userId="047ee78a-b57f-43ca-a34c-32bc17ca69f1" providerId="ADAL" clId="{D1DA261E-94D1-4398-A0E2-4A343F98C75B}" dt="2019-02-04T21:42:45.198" v="6438" actId="20577"/>
          <ac:spMkLst>
            <pc:docMk/>
            <pc:sldMk cId="3388311534" sldId="527"/>
            <ac:spMk id="38" creationId="{BE0749F5-D153-4F74-B8DA-1AC7A890C466}"/>
          </ac:spMkLst>
        </pc:spChg>
        <pc:spChg chg="mod">
          <ac:chgData name="NIELLY, Cyprien" userId="047ee78a-b57f-43ca-a34c-32bc17ca69f1" providerId="ADAL" clId="{D1DA261E-94D1-4398-A0E2-4A343F98C75B}" dt="2019-02-04T21:42:40.863" v="6429" actId="20577"/>
          <ac:spMkLst>
            <pc:docMk/>
            <pc:sldMk cId="3388311534" sldId="527"/>
            <ac:spMk id="39" creationId="{AB9568CA-DCD6-42A1-B04D-DCCA62011EA8}"/>
          </ac:spMkLst>
        </pc:spChg>
        <pc:spChg chg="mod">
          <ac:chgData name="NIELLY, Cyprien" userId="047ee78a-b57f-43ca-a34c-32bc17ca69f1" providerId="ADAL" clId="{D1DA261E-94D1-4398-A0E2-4A343F98C75B}" dt="2019-01-30T10:44:53.582" v="120" actId="1076"/>
          <ac:spMkLst>
            <pc:docMk/>
            <pc:sldMk cId="3388311534" sldId="527"/>
            <ac:spMk id="40" creationId="{14E44B47-2523-4CF4-9E1C-F7C67375BF1A}"/>
          </ac:spMkLst>
        </pc:spChg>
        <pc:spChg chg="mod">
          <ac:chgData name="NIELLY, Cyprien" userId="047ee78a-b57f-43ca-a34c-32bc17ca69f1" providerId="ADAL" clId="{D1DA261E-94D1-4398-A0E2-4A343F98C75B}" dt="2019-01-30T10:44:42.348" v="117" actId="1076"/>
          <ac:spMkLst>
            <pc:docMk/>
            <pc:sldMk cId="3388311534" sldId="527"/>
            <ac:spMk id="41" creationId="{053FC6E7-893B-42DA-B72F-833183D5A17E}"/>
          </ac:spMkLst>
        </pc:spChg>
        <pc:spChg chg="mod">
          <ac:chgData name="NIELLY, Cyprien" userId="047ee78a-b57f-43ca-a34c-32bc17ca69f1" providerId="ADAL" clId="{D1DA261E-94D1-4398-A0E2-4A343F98C75B}" dt="2019-01-31T08:52:49.500" v="1354" actId="20577"/>
          <ac:spMkLst>
            <pc:docMk/>
            <pc:sldMk cId="3388311534" sldId="527"/>
            <ac:spMk id="42" creationId="{DB2DC6BF-9B68-4ED9-9D29-996A4F30A6E9}"/>
          </ac:spMkLst>
        </pc:spChg>
        <pc:spChg chg="mod">
          <ac:chgData name="NIELLY, Cyprien" userId="047ee78a-b57f-43ca-a34c-32bc17ca69f1" providerId="ADAL" clId="{D1DA261E-94D1-4398-A0E2-4A343F98C75B}" dt="2019-01-30T10:44:58.554" v="121" actId="1076"/>
          <ac:spMkLst>
            <pc:docMk/>
            <pc:sldMk cId="3388311534" sldId="527"/>
            <ac:spMk id="49" creationId="{91F78576-296A-4EDE-AB93-2FF1DA8C00DE}"/>
          </ac:spMkLst>
        </pc:spChg>
        <pc:spChg chg="mod">
          <ac:chgData name="NIELLY, Cyprien" userId="047ee78a-b57f-43ca-a34c-32bc17ca69f1" providerId="ADAL" clId="{D1DA261E-94D1-4398-A0E2-4A343F98C75B}" dt="2019-01-30T10:44:46.924" v="118" actId="1076"/>
          <ac:spMkLst>
            <pc:docMk/>
            <pc:sldMk cId="3388311534" sldId="527"/>
            <ac:spMk id="50" creationId="{42C38D84-3153-4ABA-87B4-B890F2D8CCF4}"/>
          </ac:spMkLst>
        </pc:spChg>
        <pc:spChg chg="del">
          <ac:chgData name="NIELLY, Cyprien" userId="047ee78a-b57f-43ca-a34c-32bc17ca69f1" providerId="ADAL" clId="{D1DA261E-94D1-4398-A0E2-4A343F98C75B}" dt="2019-01-30T10:44:16.067" v="112" actId="478"/>
          <ac:spMkLst>
            <pc:docMk/>
            <pc:sldMk cId="3388311534" sldId="527"/>
            <ac:spMk id="51" creationId="{CDDA88B2-3107-4470-ABBA-737C62F38713}"/>
          </ac:spMkLst>
        </pc:spChg>
        <pc:spChg chg="mod">
          <ac:chgData name="NIELLY, Cyprien" userId="047ee78a-b57f-43ca-a34c-32bc17ca69f1" providerId="ADAL" clId="{D1DA261E-94D1-4398-A0E2-4A343F98C75B}" dt="2019-02-04T21:51:24.676" v="6498" actId="1076"/>
          <ac:spMkLst>
            <pc:docMk/>
            <pc:sldMk cId="3388311534" sldId="527"/>
            <ac:spMk id="53" creationId="{792730AF-89E2-4E94-B42F-8628B49D423C}"/>
          </ac:spMkLst>
        </pc:spChg>
        <pc:grpChg chg="mod">
          <ac:chgData name="NIELLY, Cyprien" userId="047ee78a-b57f-43ca-a34c-32bc17ca69f1" providerId="ADAL" clId="{D1DA261E-94D1-4398-A0E2-4A343F98C75B}" dt="2019-01-30T10:44:25.110" v="113" actId="14100"/>
          <ac:grpSpMkLst>
            <pc:docMk/>
            <pc:sldMk cId="3388311534" sldId="527"/>
            <ac:grpSpMk id="27" creationId="{F256D741-D257-488B-BC31-272D4CB5A4B4}"/>
          </ac:grpSpMkLst>
        </pc:grpChg>
      </pc:sldChg>
      <pc:sldChg chg="modSp">
        <pc:chgData name="NIELLY, Cyprien" userId="047ee78a-b57f-43ca-a34c-32bc17ca69f1" providerId="ADAL" clId="{D1DA261E-94D1-4398-A0E2-4A343F98C75B}" dt="2019-02-04T22:00:05.304" v="6663" actId="1076"/>
        <pc:sldMkLst>
          <pc:docMk/>
          <pc:sldMk cId="2108065299" sldId="528"/>
        </pc:sldMkLst>
        <pc:spChg chg="mod">
          <ac:chgData name="NIELLY, Cyprien" userId="047ee78a-b57f-43ca-a34c-32bc17ca69f1" providerId="ADAL" clId="{D1DA261E-94D1-4398-A0E2-4A343F98C75B}" dt="2019-02-04T21:54:05.170" v="6532" actId="1076"/>
          <ac:spMkLst>
            <pc:docMk/>
            <pc:sldMk cId="2108065299" sldId="528"/>
            <ac:spMk id="13" creationId="{D4B27721-4DD0-470B-AD91-4994938FD963}"/>
          </ac:spMkLst>
        </pc:spChg>
        <pc:spChg chg="mod">
          <ac:chgData name="NIELLY, Cyprien" userId="047ee78a-b57f-43ca-a34c-32bc17ca69f1" providerId="ADAL" clId="{D1DA261E-94D1-4398-A0E2-4A343F98C75B}" dt="2019-01-30T10:49:12.556" v="144" actId="313"/>
          <ac:spMkLst>
            <pc:docMk/>
            <pc:sldMk cId="2108065299" sldId="528"/>
            <ac:spMk id="16" creationId="{2F12AF6B-C019-49B3-B13B-6C15668CF8D3}"/>
          </ac:spMkLst>
        </pc:spChg>
        <pc:spChg chg="mod">
          <ac:chgData name="NIELLY, Cyprien" userId="047ee78a-b57f-43ca-a34c-32bc17ca69f1" providerId="ADAL" clId="{D1DA261E-94D1-4398-A0E2-4A343F98C75B}" dt="2019-02-04T21:53:59.515" v="6531" actId="1076"/>
          <ac:spMkLst>
            <pc:docMk/>
            <pc:sldMk cId="2108065299" sldId="528"/>
            <ac:spMk id="18" creationId="{385623CF-3C13-41EA-8098-D3DB5042C5B9}"/>
          </ac:spMkLst>
        </pc:spChg>
        <pc:spChg chg="mod">
          <ac:chgData name="NIELLY, Cyprien" userId="047ee78a-b57f-43ca-a34c-32bc17ca69f1" providerId="ADAL" clId="{D1DA261E-94D1-4398-A0E2-4A343F98C75B}" dt="2019-02-04T22:00:05.304" v="6663" actId="1076"/>
          <ac:spMkLst>
            <pc:docMk/>
            <pc:sldMk cId="2108065299" sldId="528"/>
            <ac:spMk id="19" creationId="{7FF847FA-7B96-45E1-9473-92CF7E3F7D02}"/>
          </ac:spMkLst>
        </pc:spChg>
        <pc:cxnChg chg="mod">
          <ac:chgData name="NIELLY, Cyprien" userId="047ee78a-b57f-43ca-a34c-32bc17ca69f1" providerId="ADAL" clId="{D1DA261E-94D1-4398-A0E2-4A343F98C75B}" dt="2019-02-04T21:53:52.440" v="6529" actId="1076"/>
          <ac:cxnSpMkLst>
            <pc:docMk/>
            <pc:sldMk cId="2108065299" sldId="528"/>
            <ac:cxnSpMk id="11" creationId="{75DD2615-1B08-400F-89A3-D80FF5D1C48B}"/>
          </ac:cxnSpMkLst>
        </pc:cxnChg>
        <pc:cxnChg chg="mod">
          <ac:chgData name="NIELLY, Cyprien" userId="047ee78a-b57f-43ca-a34c-32bc17ca69f1" providerId="ADAL" clId="{D1DA261E-94D1-4398-A0E2-4A343F98C75B}" dt="2019-01-30T10:49:03.583" v="142" actId="1076"/>
          <ac:cxnSpMkLst>
            <pc:docMk/>
            <pc:sldMk cId="2108065299" sldId="528"/>
            <ac:cxnSpMk id="14" creationId="{F8681B76-2317-4C96-BE1E-A263E0B4AF08}"/>
          </ac:cxnSpMkLst>
        </pc:cxnChg>
      </pc:sldChg>
      <pc:sldChg chg="delSp modSp ord">
        <pc:chgData name="NIELLY, Cyprien" userId="047ee78a-b57f-43ca-a34c-32bc17ca69f1" providerId="ADAL" clId="{D1DA261E-94D1-4398-A0E2-4A343F98C75B}" dt="2019-02-04T22:04:40.087" v="6802" actId="14100"/>
        <pc:sldMkLst>
          <pc:docMk/>
          <pc:sldMk cId="387143515" sldId="662"/>
        </pc:sldMkLst>
        <pc:spChg chg="mod">
          <ac:chgData name="NIELLY, Cyprien" userId="047ee78a-b57f-43ca-a34c-32bc17ca69f1" providerId="ADAL" clId="{D1DA261E-94D1-4398-A0E2-4A343F98C75B}" dt="2019-02-03T15:18:22.335" v="4000" actId="20577"/>
          <ac:spMkLst>
            <pc:docMk/>
            <pc:sldMk cId="387143515" sldId="662"/>
            <ac:spMk id="5" creationId="{00000000-0000-0000-0000-000000000000}"/>
          </ac:spMkLst>
        </pc:spChg>
        <pc:spChg chg="mod topLvl">
          <ac:chgData name="NIELLY, Cyprien" userId="047ee78a-b57f-43ca-a34c-32bc17ca69f1" providerId="ADAL" clId="{D1DA261E-94D1-4398-A0E2-4A343F98C75B}" dt="2019-02-04T22:04:40.087" v="6802" actId="14100"/>
          <ac:spMkLst>
            <pc:docMk/>
            <pc:sldMk cId="387143515" sldId="662"/>
            <ac:spMk id="22" creationId="{00000000-0000-0000-0000-000000000000}"/>
          </ac:spMkLst>
        </pc:spChg>
        <pc:grpChg chg="del mod">
          <ac:chgData name="NIELLY, Cyprien" userId="047ee78a-b57f-43ca-a34c-32bc17ca69f1" providerId="ADAL" clId="{D1DA261E-94D1-4398-A0E2-4A343F98C75B}" dt="2019-02-04T22:04:35.239" v="6801" actId="165"/>
          <ac:grpSpMkLst>
            <pc:docMk/>
            <pc:sldMk cId="387143515" sldId="662"/>
            <ac:grpSpMk id="21" creationId="{00000000-0000-0000-0000-000000000000}"/>
          </ac:grpSpMkLst>
        </pc:grpChg>
        <pc:picChg chg="mod topLvl modCrop">
          <ac:chgData name="NIELLY, Cyprien" userId="047ee78a-b57f-43ca-a34c-32bc17ca69f1" providerId="ADAL" clId="{D1DA261E-94D1-4398-A0E2-4A343F98C75B}" dt="2019-02-04T22:04:35.239" v="6801" actId="165"/>
          <ac:picMkLst>
            <pc:docMk/>
            <pc:sldMk cId="387143515" sldId="662"/>
            <ac:picMk id="23" creationId="{00000000-0000-0000-0000-000000000000}"/>
          </ac:picMkLst>
        </pc:picChg>
      </pc:sldChg>
      <pc:sldChg chg="ord">
        <pc:chgData name="NIELLY, Cyprien" userId="047ee78a-b57f-43ca-a34c-32bc17ca69f1" providerId="ADAL" clId="{D1DA261E-94D1-4398-A0E2-4A343F98C75B}" dt="2019-02-03T15:17:27.515" v="3976"/>
        <pc:sldMkLst>
          <pc:docMk/>
          <pc:sldMk cId="1835293283" sldId="663"/>
        </pc:sldMkLst>
      </pc:sldChg>
      <pc:sldChg chg="addSp delSp modSp ord">
        <pc:chgData name="NIELLY, Cyprien" userId="047ee78a-b57f-43ca-a34c-32bc17ca69f1" providerId="ADAL" clId="{D1DA261E-94D1-4398-A0E2-4A343F98C75B}" dt="2019-02-04T22:03:46.007" v="6797" actId="20577"/>
        <pc:sldMkLst>
          <pc:docMk/>
          <pc:sldMk cId="3696775634" sldId="665"/>
        </pc:sldMkLst>
        <pc:spChg chg="mod">
          <ac:chgData name="NIELLY, Cyprien" userId="047ee78a-b57f-43ca-a34c-32bc17ca69f1" providerId="ADAL" clId="{D1DA261E-94D1-4398-A0E2-4A343F98C75B}" dt="2019-02-03T15:42:47.566" v="4499" actId="1076"/>
          <ac:spMkLst>
            <pc:docMk/>
            <pc:sldMk cId="3696775634" sldId="665"/>
            <ac:spMk id="5" creationId="{00000000-0000-0000-0000-000000000000}"/>
          </ac:spMkLst>
        </pc:spChg>
        <pc:spChg chg="mod">
          <ac:chgData name="NIELLY, Cyprien" userId="047ee78a-b57f-43ca-a34c-32bc17ca69f1" providerId="ADAL" clId="{D1DA261E-94D1-4398-A0E2-4A343F98C75B}" dt="2019-02-03T15:43:11.496" v="4507" actId="164"/>
          <ac:spMkLst>
            <pc:docMk/>
            <pc:sldMk cId="3696775634" sldId="665"/>
            <ac:spMk id="10" creationId="{00000000-0000-0000-0000-000000000000}"/>
          </ac:spMkLst>
        </pc:spChg>
        <pc:spChg chg="mod">
          <ac:chgData name="NIELLY, Cyprien" userId="047ee78a-b57f-43ca-a34c-32bc17ca69f1" providerId="ADAL" clId="{D1DA261E-94D1-4398-A0E2-4A343F98C75B}" dt="2019-02-04T22:03:36.072" v="6791" actId="20577"/>
          <ac:spMkLst>
            <pc:docMk/>
            <pc:sldMk cId="3696775634" sldId="665"/>
            <ac:spMk id="14" creationId="{44C0EDDA-2F53-499F-A187-BA287B5216C2}"/>
          </ac:spMkLst>
        </pc:spChg>
        <pc:spChg chg="mod">
          <ac:chgData name="NIELLY, Cyprien" userId="047ee78a-b57f-43ca-a34c-32bc17ca69f1" providerId="ADAL" clId="{D1DA261E-94D1-4398-A0E2-4A343F98C75B}" dt="2019-02-04T22:03:07.746" v="6705" actId="1036"/>
          <ac:spMkLst>
            <pc:docMk/>
            <pc:sldMk cId="3696775634" sldId="665"/>
            <ac:spMk id="15" creationId="{00000000-0000-0000-0000-000000000000}"/>
          </ac:spMkLst>
        </pc:spChg>
        <pc:spChg chg="mod">
          <ac:chgData name="NIELLY, Cyprien" userId="047ee78a-b57f-43ca-a34c-32bc17ca69f1" providerId="ADAL" clId="{D1DA261E-94D1-4398-A0E2-4A343F98C75B}" dt="2019-02-04T22:03:46.007" v="6797" actId="20577"/>
          <ac:spMkLst>
            <pc:docMk/>
            <pc:sldMk cId="3696775634" sldId="665"/>
            <ac:spMk id="17" creationId="{00000000-0000-0000-0000-000000000000}"/>
          </ac:spMkLst>
        </pc:spChg>
        <pc:spChg chg="mod">
          <ac:chgData name="NIELLY, Cyprien" userId="047ee78a-b57f-43ca-a34c-32bc17ca69f1" providerId="ADAL" clId="{D1DA261E-94D1-4398-A0E2-4A343F98C75B}" dt="2019-02-04T22:03:07.746" v="6705" actId="1036"/>
          <ac:spMkLst>
            <pc:docMk/>
            <pc:sldMk cId="3696775634" sldId="665"/>
            <ac:spMk id="23" creationId="{104C2666-7DD4-4DC3-9BBD-6358324372D3}"/>
          </ac:spMkLst>
        </pc:spChg>
        <pc:spChg chg="add mod">
          <ac:chgData name="NIELLY, Cyprien" userId="047ee78a-b57f-43ca-a34c-32bc17ca69f1" providerId="ADAL" clId="{D1DA261E-94D1-4398-A0E2-4A343F98C75B}" dt="2019-02-04T22:03:07.746" v="6705" actId="1036"/>
          <ac:spMkLst>
            <pc:docMk/>
            <pc:sldMk cId="3696775634" sldId="665"/>
            <ac:spMk id="32" creationId="{A2F12C2B-228E-4F68-AE78-E65E1EE6B4D3}"/>
          </ac:spMkLst>
        </pc:spChg>
        <pc:spChg chg="add mod">
          <ac:chgData name="NIELLY, Cyprien" userId="047ee78a-b57f-43ca-a34c-32bc17ca69f1" providerId="ADAL" clId="{D1DA261E-94D1-4398-A0E2-4A343F98C75B}" dt="2019-02-04T22:03:07.746" v="6705" actId="1036"/>
          <ac:spMkLst>
            <pc:docMk/>
            <pc:sldMk cId="3696775634" sldId="665"/>
            <ac:spMk id="33" creationId="{D69B36D9-E9B0-41CE-902F-DCC862B6F91E}"/>
          </ac:spMkLst>
        </pc:spChg>
        <pc:spChg chg="add mod">
          <ac:chgData name="NIELLY, Cyprien" userId="047ee78a-b57f-43ca-a34c-32bc17ca69f1" providerId="ADAL" clId="{D1DA261E-94D1-4398-A0E2-4A343F98C75B}" dt="2019-02-03T15:42:54.786" v="4502" actId="164"/>
          <ac:spMkLst>
            <pc:docMk/>
            <pc:sldMk cId="3696775634" sldId="665"/>
            <ac:spMk id="35" creationId="{5894C45F-0ECC-473C-96A2-8CF39FA5D086}"/>
          </ac:spMkLst>
        </pc:spChg>
        <pc:spChg chg="mod topLvl">
          <ac:chgData name="NIELLY, Cyprien" userId="047ee78a-b57f-43ca-a34c-32bc17ca69f1" providerId="ADAL" clId="{D1DA261E-94D1-4398-A0E2-4A343F98C75B}" dt="2019-02-04T22:03:07.746" v="6705" actId="1036"/>
          <ac:spMkLst>
            <pc:docMk/>
            <pc:sldMk cId="3696775634" sldId="665"/>
            <ac:spMk id="37" creationId="{9CF80B22-5271-4748-8F38-28022F42CC0D}"/>
          </ac:spMkLst>
        </pc:spChg>
        <pc:grpChg chg="add mod">
          <ac:chgData name="NIELLY, Cyprien" userId="047ee78a-b57f-43ca-a34c-32bc17ca69f1" providerId="ADAL" clId="{D1DA261E-94D1-4398-A0E2-4A343F98C75B}" dt="2019-02-04T22:03:07.746" v="6705" actId="1036"/>
          <ac:grpSpMkLst>
            <pc:docMk/>
            <pc:sldMk cId="3696775634" sldId="665"/>
            <ac:grpSpMk id="3" creationId="{EC677325-9EF2-44B7-BF3A-7F3CFB147EBE}"/>
          </ac:grpSpMkLst>
        </pc:grpChg>
        <pc:grpChg chg="add mod">
          <ac:chgData name="NIELLY, Cyprien" userId="047ee78a-b57f-43ca-a34c-32bc17ca69f1" providerId="ADAL" clId="{D1DA261E-94D1-4398-A0E2-4A343F98C75B}" dt="2019-02-04T22:03:07.746" v="6705" actId="1036"/>
          <ac:grpSpMkLst>
            <pc:docMk/>
            <pc:sldMk cId="3696775634" sldId="665"/>
            <ac:grpSpMk id="4" creationId="{5780FDA8-6040-4509-8BA9-1ADE3274766D}"/>
          </ac:grpSpMkLst>
        </pc:grpChg>
        <pc:grpChg chg="mod">
          <ac:chgData name="NIELLY, Cyprien" userId="047ee78a-b57f-43ca-a34c-32bc17ca69f1" providerId="ADAL" clId="{D1DA261E-94D1-4398-A0E2-4A343F98C75B}" dt="2019-02-03T15:42:54.786" v="4502" actId="164"/>
          <ac:grpSpMkLst>
            <pc:docMk/>
            <pc:sldMk cId="3696775634" sldId="665"/>
            <ac:grpSpMk id="6" creationId="{41D57BCE-97BC-465B-AA13-30953FED60E7}"/>
          </ac:grpSpMkLst>
        </pc:grpChg>
        <pc:grpChg chg="del">
          <ac:chgData name="NIELLY, Cyprien" userId="047ee78a-b57f-43ca-a34c-32bc17ca69f1" providerId="ADAL" clId="{D1DA261E-94D1-4398-A0E2-4A343F98C75B}" dt="2019-01-30T14:33:35.049" v="857" actId="478"/>
          <ac:grpSpMkLst>
            <pc:docMk/>
            <pc:sldMk cId="3696775634" sldId="665"/>
            <ac:grpSpMk id="16" creationId="{B0BDE792-8886-4964-84F5-427363C6B8A2}"/>
          </ac:grpSpMkLst>
        </pc:grpChg>
        <pc:grpChg chg="add del mod">
          <ac:chgData name="NIELLY, Cyprien" userId="047ee78a-b57f-43ca-a34c-32bc17ca69f1" providerId="ADAL" clId="{D1DA261E-94D1-4398-A0E2-4A343F98C75B}" dt="2019-02-04T14:14:43.799" v="5154" actId="165"/>
          <ac:grpSpMkLst>
            <pc:docMk/>
            <pc:sldMk cId="3696775634" sldId="665"/>
            <ac:grpSpMk id="36" creationId="{F173D809-79D1-4EE9-92AA-4D361ED317BF}"/>
          </ac:grpSpMkLst>
        </pc:grpChg>
        <pc:picChg chg="add del mod">
          <ac:chgData name="NIELLY, Cyprien" userId="047ee78a-b57f-43ca-a34c-32bc17ca69f1" providerId="ADAL" clId="{D1DA261E-94D1-4398-A0E2-4A343F98C75B}" dt="2019-01-30T14:32:58.602" v="853" actId="27803"/>
          <ac:picMkLst>
            <pc:docMk/>
            <pc:sldMk cId="3696775634" sldId="665"/>
            <ac:picMk id="4" creationId="{41D57BCE-97BC-465B-AA13-30953FED60E7}"/>
          </ac:picMkLst>
        </pc:picChg>
        <pc:picChg chg="add mod modCrop">
          <ac:chgData name="NIELLY, Cyprien" userId="047ee78a-b57f-43ca-a34c-32bc17ca69f1" providerId="ADAL" clId="{D1DA261E-94D1-4398-A0E2-4A343F98C75B}" dt="2019-02-04T22:03:07.746" v="6705" actId="1036"/>
          <ac:picMkLst>
            <pc:docMk/>
            <pc:sldMk cId="3696775634" sldId="665"/>
            <ac:picMk id="19" creationId="{39271238-43D1-4B1A-B170-04653F8D8D4B}"/>
          </ac:picMkLst>
        </pc:picChg>
        <pc:picChg chg="del mod topLvl">
          <ac:chgData name="NIELLY, Cyprien" userId="047ee78a-b57f-43ca-a34c-32bc17ca69f1" providerId="ADAL" clId="{D1DA261E-94D1-4398-A0E2-4A343F98C75B}" dt="2019-02-04T14:14:45.501" v="5155" actId="478"/>
          <ac:picMkLst>
            <pc:docMk/>
            <pc:sldMk cId="3696775634" sldId="665"/>
            <ac:picMk id="38" creationId="{778CB77A-E5D5-46E1-8529-E1A64C7AB9EF}"/>
          </ac:picMkLst>
        </pc:picChg>
        <pc:picChg chg="add mod modCrop">
          <ac:chgData name="NIELLY, Cyprien" userId="047ee78a-b57f-43ca-a34c-32bc17ca69f1" providerId="ADAL" clId="{D1DA261E-94D1-4398-A0E2-4A343F98C75B}" dt="2019-02-03T15:43:11.496" v="4507" actId="164"/>
          <ac:picMkLst>
            <pc:docMk/>
            <pc:sldMk cId="3696775634" sldId="665"/>
            <ac:picMk id="10241" creationId="{FEA371CA-477A-4BA4-AD7E-507C61B4657F}"/>
          </ac:picMkLst>
        </pc:picChg>
        <pc:picChg chg="del">
          <ac:chgData name="NIELLY, Cyprien" userId="047ee78a-b57f-43ca-a34c-32bc17ca69f1" providerId="ADAL" clId="{D1DA261E-94D1-4398-A0E2-4A343F98C75B}" dt="2019-01-30T14:35:15.675" v="868" actId="478"/>
          <ac:picMkLst>
            <pc:docMk/>
            <pc:sldMk cId="3696775634" sldId="665"/>
            <ac:picMk id="10249" creationId="{FBAF99DF-2CE4-4E93-9A27-30F9E39B0CCA}"/>
          </ac:picMkLst>
        </pc:picChg>
      </pc:sldChg>
      <pc:sldChg chg="modSp">
        <pc:chgData name="NIELLY, Cyprien" userId="047ee78a-b57f-43ca-a34c-32bc17ca69f1" providerId="ADAL" clId="{D1DA261E-94D1-4398-A0E2-4A343F98C75B}" dt="2019-02-03T15:25:41.292" v="4180" actId="20577"/>
        <pc:sldMkLst>
          <pc:docMk/>
          <pc:sldMk cId="3716754675" sldId="669"/>
        </pc:sldMkLst>
        <pc:spChg chg="mod">
          <ac:chgData name="NIELLY, Cyprien" userId="047ee78a-b57f-43ca-a34c-32bc17ca69f1" providerId="ADAL" clId="{D1DA261E-94D1-4398-A0E2-4A343F98C75B}" dt="2019-02-03T15:25:41.292" v="4180" actId="20577"/>
          <ac:spMkLst>
            <pc:docMk/>
            <pc:sldMk cId="3716754675" sldId="669"/>
            <ac:spMk id="48" creationId="{6F75808A-CD3C-4DAE-9F42-980BB9CA0ADC}"/>
          </ac:spMkLst>
        </pc:spChg>
      </pc:sldChg>
      <pc:sldChg chg="addSp delSp modSp">
        <pc:chgData name="NIELLY, Cyprien" userId="047ee78a-b57f-43ca-a34c-32bc17ca69f1" providerId="ADAL" clId="{D1DA261E-94D1-4398-A0E2-4A343F98C75B}" dt="2019-02-04T20:33:02.275" v="5809" actId="1076"/>
        <pc:sldMkLst>
          <pc:docMk/>
          <pc:sldMk cId="416097705" sldId="690"/>
        </pc:sldMkLst>
        <pc:spChg chg="mod">
          <ac:chgData name="NIELLY, Cyprien" userId="047ee78a-b57f-43ca-a34c-32bc17ca69f1" providerId="ADAL" clId="{D1DA261E-94D1-4398-A0E2-4A343F98C75B}" dt="2019-02-03T15:27:01.192" v="4209" actId="20577"/>
          <ac:spMkLst>
            <pc:docMk/>
            <pc:sldMk cId="416097705" sldId="690"/>
            <ac:spMk id="2" creationId="{00000000-0000-0000-0000-000000000000}"/>
          </ac:spMkLst>
        </pc:spChg>
        <pc:spChg chg="add del mod">
          <ac:chgData name="NIELLY, Cyprien" userId="047ee78a-b57f-43ca-a34c-32bc17ca69f1" providerId="ADAL" clId="{D1DA261E-94D1-4398-A0E2-4A343F98C75B}" dt="2019-02-04T20:30:54.430" v="5702" actId="478"/>
          <ac:spMkLst>
            <pc:docMk/>
            <pc:sldMk cId="416097705" sldId="690"/>
            <ac:spMk id="3" creationId="{34ED68D8-1B21-4016-9DD5-396204F97AC2}"/>
          </ac:spMkLst>
        </pc:spChg>
        <pc:spChg chg="add del mod">
          <ac:chgData name="NIELLY, Cyprien" userId="047ee78a-b57f-43ca-a34c-32bc17ca69f1" providerId="ADAL" clId="{D1DA261E-94D1-4398-A0E2-4A343F98C75B}" dt="2019-02-04T20:32:58.821" v="5807" actId="478"/>
          <ac:spMkLst>
            <pc:docMk/>
            <pc:sldMk cId="416097705" sldId="690"/>
            <ac:spMk id="10" creationId="{4542CA7F-BBC4-4E83-B477-8226DB4E742F}"/>
          </ac:spMkLst>
        </pc:spChg>
        <pc:spChg chg="mod">
          <ac:chgData name="NIELLY, Cyprien" userId="047ee78a-b57f-43ca-a34c-32bc17ca69f1" providerId="ADAL" clId="{D1DA261E-94D1-4398-A0E2-4A343F98C75B}" dt="2019-02-04T20:30:52.203" v="5701" actId="20577"/>
          <ac:spMkLst>
            <pc:docMk/>
            <pc:sldMk cId="416097705" sldId="690"/>
            <ac:spMk id="36" creationId="{00000000-0000-0000-0000-000000000000}"/>
          </ac:spMkLst>
        </pc:spChg>
        <pc:spChg chg="mod">
          <ac:chgData name="NIELLY, Cyprien" userId="047ee78a-b57f-43ca-a34c-32bc17ca69f1" providerId="ADAL" clId="{D1DA261E-94D1-4398-A0E2-4A343F98C75B}" dt="2019-01-30T14:29:22.630" v="779" actId="20577"/>
          <ac:spMkLst>
            <pc:docMk/>
            <pc:sldMk cId="416097705" sldId="690"/>
            <ac:spMk id="51" creationId="{00000000-0000-0000-0000-000000000000}"/>
          </ac:spMkLst>
        </pc:spChg>
        <pc:picChg chg="mod">
          <ac:chgData name="NIELLY, Cyprien" userId="047ee78a-b57f-43ca-a34c-32bc17ca69f1" providerId="ADAL" clId="{D1DA261E-94D1-4398-A0E2-4A343F98C75B}" dt="2019-02-04T20:33:02.275" v="5809" actId="1076"/>
          <ac:picMkLst>
            <pc:docMk/>
            <pc:sldMk cId="416097705" sldId="690"/>
            <ac:picMk id="5" creationId="{741BFD06-38A4-4877-9D2E-F0DF71320FF8}"/>
          </ac:picMkLst>
        </pc:picChg>
        <pc:picChg chg="add mod">
          <ac:chgData name="NIELLY, Cyprien" userId="047ee78a-b57f-43ca-a34c-32bc17ca69f1" providerId="ADAL" clId="{D1DA261E-94D1-4398-A0E2-4A343F98C75B}" dt="2019-01-30T10:49:58.090" v="146"/>
          <ac:picMkLst>
            <pc:docMk/>
            <pc:sldMk cId="416097705" sldId="690"/>
            <ac:picMk id="9" creationId="{F7C0EBEC-2618-4D6F-8948-C32C83793BA4}"/>
          </ac:picMkLst>
        </pc:picChg>
      </pc:sldChg>
      <pc:sldChg chg="addSp modSp modAnim modNotesTx">
        <pc:chgData name="NIELLY, Cyprien" userId="047ee78a-b57f-43ca-a34c-32bc17ca69f1" providerId="ADAL" clId="{D1DA261E-94D1-4398-A0E2-4A343F98C75B}" dt="2019-02-05T09:26:21.473" v="6813" actId="20577"/>
        <pc:sldMkLst>
          <pc:docMk/>
          <pc:sldMk cId="1205625916" sldId="692"/>
        </pc:sldMkLst>
        <pc:spChg chg="mod">
          <ac:chgData name="NIELLY, Cyprien" userId="047ee78a-b57f-43ca-a34c-32bc17ca69f1" providerId="ADAL" clId="{D1DA261E-94D1-4398-A0E2-4A343F98C75B}" dt="2019-02-04T21:19:53.858" v="6375" actId="20577"/>
          <ac:spMkLst>
            <pc:docMk/>
            <pc:sldMk cId="1205625916" sldId="692"/>
            <ac:spMk id="3" creationId="{DB8432D5-27DB-475A-AE45-3ACA215BCBEB}"/>
          </ac:spMkLst>
        </pc:spChg>
        <pc:spChg chg="mod">
          <ac:chgData name="NIELLY, Cyprien" userId="047ee78a-b57f-43ca-a34c-32bc17ca69f1" providerId="ADAL" clId="{D1DA261E-94D1-4398-A0E2-4A343F98C75B}" dt="2019-01-31T08:36:14.919" v="1310" actId="164"/>
          <ac:spMkLst>
            <pc:docMk/>
            <pc:sldMk cId="1205625916" sldId="692"/>
            <ac:spMk id="24" creationId="{3BF45FCF-1AA8-4151-98F3-CBFA4DDBF913}"/>
          </ac:spMkLst>
        </pc:spChg>
        <pc:spChg chg="mod">
          <ac:chgData name="NIELLY, Cyprien" userId="047ee78a-b57f-43ca-a34c-32bc17ca69f1" providerId="ADAL" clId="{D1DA261E-94D1-4398-A0E2-4A343F98C75B}" dt="2019-01-31T08:34:20.919" v="1290" actId="164"/>
          <ac:spMkLst>
            <pc:docMk/>
            <pc:sldMk cId="1205625916" sldId="692"/>
            <ac:spMk id="25" creationId="{F2BFAF51-6804-4026-AD0D-1A171F387B64}"/>
          </ac:spMkLst>
        </pc:spChg>
        <pc:spChg chg="mod">
          <ac:chgData name="NIELLY, Cyprien" userId="047ee78a-b57f-43ca-a34c-32bc17ca69f1" providerId="ADAL" clId="{D1DA261E-94D1-4398-A0E2-4A343F98C75B}" dt="2019-01-31T08:36:23.819" v="1311" actId="164"/>
          <ac:spMkLst>
            <pc:docMk/>
            <pc:sldMk cId="1205625916" sldId="692"/>
            <ac:spMk id="26" creationId="{BFB0C09F-16B4-488F-949C-03711D27C11A}"/>
          </ac:spMkLst>
        </pc:spChg>
        <pc:spChg chg="add mod">
          <ac:chgData name="NIELLY, Cyprien" userId="047ee78a-b57f-43ca-a34c-32bc17ca69f1" providerId="ADAL" clId="{D1DA261E-94D1-4398-A0E2-4A343F98C75B}" dt="2019-01-31T08:34:20.919" v="1290" actId="164"/>
          <ac:spMkLst>
            <pc:docMk/>
            <pc:sldMk cId="1205625916" sldId="692"/>
            <ac:spMk id="27" creationId="{99A8BB85-8248-40C4-9801-872B0FB28663}"/>
          </ac:spMkLst>
        </pc:spChg>
        <pc:spChg chg="add mod">
          <ac:chgData name="NIELLY, Cyprien" userId="047ee78a-b57f-43ca-a34c-32bc17ca69f1" providerId="ADAL" clId="{D1DA261E-94D1-4398-A0E2-4A343F98C75B}" dt="2019-01-31T08:36:23.819" v="1311" actId="164"/>
          <ac:spMkLst>
            <pc:docMk/>
            <pc:sldMk cId="1205625916" sldId="692"/>
            <ac:spMk id="30" creationId="{D3DFE857-500B-4B63-901A-1778EDE57B0A}"/>
          </ac:spMkLst>
        </pc:spChg>
        <pc:spChg chg="add mod">
          <ac:chgData name="NIELLY, Cyprien" userId="047ee78a-b57f-43ca-a34c-32bc17ca69f1" providerId="ADAL" clId="{D1DA261E-94D1-4398-A0E2-4A343F98C75B}" dt="2019-01-31T08:36:14.919" v="1310" actId="164"/>
          <ac:spMkLst>
            <pc:docMk/>
            <pc:sldMk cId="1205625916" sldId="692"/>
            <ac:spMk id="31" creationId="{5F32646C-D801-46B2-98CE-AD5461691E0E}"/>
          </ac:spMkLst>
        </pc:spChg>
        <pc:grpChg chg="mod">
          <ac:chgData name="NIELLY, Cyprien" userId="047ee78a-b57f-43ca-a34c-32bc17ca69f1" providerId="ADAL" clId="{D1DA261E-94D1-4398-A0E2-4A343F98C75B}" dt="2019-01-31T08:35:21.410" v="1304" actId="1076"/>
          <ac:grpSpMkLst>
            <pc:docMk/>
            <pc:sldMk cId="1205625916" sldId="692"/>
            <ac:grpSpMk id="28" creationId="{45AB5031-AA71-4B50-84D6-5F9778205DEC}"/>
          </ac:grpSpMkLst>
        </pc:grpChg>
        <pc:grpChg chg="add mod">
          <ac:chgData name="NIELLY, Cyprien" userId="047ee78a-b57f-43ca-a34c-32bc17ca69f1" providerId="ADAL" clId="{D1DA261E-94D1-4398-A0E2-4A343F98C75B}" dt="2019-01-31T08:34:20.919" v="1290" actId="164"/>
          <ac:grpSpMkLst>
            <pc:docMk/>
            <pc:sldMk cId="1205625916" sldId="692"/>
            <ac:grpSpMk id="29" creationId="{F0E584E7-35E7-4763-A9AC-95F1DA4D525F}"/>
          </ac:grpSpMkLst>
        </pc:grpChg>
        <pc:grpChg chg="add mod">
          <ac:chgData name="NIELLY, Cyprien" userId="047ee78a-b57f-43ca-a34c-32bc17ca69f1" providerId="ADAL" clId="{D1DA261E-94D1-4398-A0E2-4A343F98C75B}" dt="2019-01-31T08:36:14.919" v="1310" actId="164"/>
          <ac:grpSpMkLst>
            <pc:docMk/>
            <pc:sldMk cId="1205625916" sldId="692"/>
            <ac:grpSpMk id="32" creationId="{E2DA3E95-3B2C-4A56-8E52-13AB9984405C}"/>
          </ac:grpSpMkLst>
        </pc:grpChg>
        <pc:grpChg chg="add mod">
          <ac:chgData name="NIELLY, Cyprien" userId="047ee78a-b57f-43ca-a34c-32bc17ca69f1" providerId="ADAL" clId="{D1DA261E-94D1-4398-A0E2-4A343F98C75B}" dt="2019-01-31T08:36:23.819" v="1311" actId="164"/>
          <ac:grpSpMkLst>
            <pc:docMk/>
            <pc:sldMk cId="1205625916" sldId="692"/>
            <ac:grpSpMk id="33" creationId="{00E43923-DD8F-4666-BA89-9A7E4499E6C5}"/>
          </ac:grpSpMkLst>
        </pc:grpChg>
      </pc:sldChg>
      <pc:sldChg chg="modSp">
        <pc:chgData name="NIELLY, Cyprien" userId="047ee78a-b57f-43ca-a34c-32bc17ca69f1" providerId="ADAL" clId="{D1DA261E-94D1-4398-A0E2-4A343F98C75B}" dt="2019-01-31T08:38:18.488" v="1315" actId="20577"/>
        <pc:sldMkLst>
          <pc:docMk/>
          <pc:sldMk cId="4141328888" sldId="696"/>
        </pc:sldMkLst>
        <pc:spChg chg="mod">
          <ac:chgData name="NIELLY, Cyprien" userId="047ee78a-b57f-43ca-a34c-32bc17ca69f1" providerId="ADAL" clId="{D1DA261E-94D1-4398-A0E2-4A343F98C75B}" dt="2019-01-31T08:38:18.488" v="1315" actId="20577"/>
          <ac:spMkLst>
            <pc:docMk/>
            <pc:sldMk cId="4141328888" sldId="696"/>
            <ac:spMk id="3" creationId="{FEAC19F4-2C1E-47D1-ADC7-D3833D9BD750}"/>
          </ac:spMkLst>
        </pc:spChg>
      </pc:sldChg>
      <pc:sldChg chg="modSp">
        <pc:chgData name="NIELLY, Cyprien" userId="047ee78a-b57f-43ca-a34c-32bc17ca69f1" providerId="ADAL" clId="{D1DA261E-94D1-4398-A0E2-4A343F98C75B}" dt="2019-02-03T15:24:13.234" v="4151" actId="20577"/>
        <pc:sldMkLst>
          <pc:docMk/>
          <pc:sldMk cId="457192672" sldId="703"/>
        </pc:sldMkLst>
        <pc:spChg chg="mod">
          <ac:chgData name="NIELLY, Cyprien" userId="047ee78a-b57f-43ca-a34c-32bc17ca69f1" providerId="ADAL" clId="{D1DA261E-94D1-4398-A0E2-4A343F98C75B}" dt="2019-02-03T15:24:13.234" v="4151" actId="20577"/>
          <ac:spMkLst>
            <pc:docMk/>
            <pc:sldMk cId="457192672" sldId="703"/>
            <ac:spMk id="2" creationId="{ACE322C4-8F5B-41BF-8770-1DD7F0ABC4DD}"/>
          </ac:spMkLst>
        </pc:spChg>
        <pc:spChg chg="mod">
          <ac:chgData name="NIELLY, Cyprien" userId="047ee78a-b57f-43ca-a34c-32bc17ca69f1" providerId="ADAL" clId="{D1DA261E-94D1-4398-A0E2-4A343F98C75B}" dt="2019-01-31T08:46:47.711" v="1342" actId="14100"/>
          <ac:spMkLst>
            <pc:docMk/>
            <pc:sldMk cId="457192672" sldId="703"/>
            <ac:spMk id="3" creationId="{CC52DC7C-105A-413F-9BE0-89224C45A0B9}"/>
          </ac:spMkLst>
        </pc:spChg>
        <pc:spChg chg="mod">
          <ac:chgData name="NIELLY, Cyprien" userId="047ee78a-b57f-43ca-a34c-32bc17ca69f1" providerId="ADAL" clId="{D1DA261E-94D1-4398-A0E2-4A343F98C75B}" dt="2019-01-31T08:47:04.454" v="1349" actId="20577"/>
          <ac:spMkLst>
            <pc:docMk/>
            <pc:sldMk cId="457192672" sldId="703"/>
            <ac:spMk id="4" creationId="{A0F690AB-5FC5-41A7-9BA4-A08D8E2A594F}"/>
          </ac:spMkLst>
        </pc:spChg>
        <pc:spChg chg="mod">
          <ac:chgData name="NIELLY, Cyprien" userId="047ee78a-b57f-43ca-a34c-32bc17ca69f1" providerId="ADAL" clId="{D1DA261E-94D1-4398-A0E2-4A343F98C75B}" dt="2019-01-31T08:47:15.059" v="1351" actId="313"/>
          <ac:spMkLst>
            <pc:docMk/>
            <pc:sldMk cId="457192672" sldId="703"/>
            <ac:spMk id="5" creationId="{5CA79C6A-602C-4ACE-8DEF-C4CFD95EC56E}"/>
          </ac:spMkLst>
        </pc:spChg>
        <pc:picChg chg="mod">
          <ac:chgData name="NIELLY, Cyprien" userId="047ee78a-b57f-43ca-a34c-32bc17ca69f1" providerId="ADAL" clId="{D1DA261E-94D1-4398-A0E2-4A343F98C75B}" dt="2019-01-30T10:39:52.781" v="42" actId="14100"/>
          <ac:picMkLst>
            <pc:docMk/>
            <pc:sldMk cId="457192672" sldId="703"/>
            <ac:picMk id="13314" creationId="{0176CA33-14B3-469A-8923-6528178BC5D8}"/>
          </ac:picMkLst>
        </pc:picChg>
      </pc:sldChg>
      <pc:sldChg chg="addSp delSp modSp modAnim modNotesTx">
        <pc:chgData name="NIELLY, Cyprien" userId="047ee78a-b57f-43ca-a34c-32bc17ca69f1" providerId="ADAL" clId="{D1DA261E-94D1-4398-A0E2-4A343F98C75B}" dt="2019-02-05T09:27:15.980" v="6850" actId="20577"/>
        <pc:sldMkLst>
          <pc:docMk/>
          <pc:sldMk cId="842384671" sldId="704"/>
        </pc:sldMkLst>
        <pc:spChg chg="mod">
          <ac:chgData name="NIELLY, Cyprien" userId="047ee78a-b57f-43ca-a34c-32bc17ca69f1" providerId="ADAL" clId="{D1DA261E-94D1-4398-A0E2-4A343F98C75B}" dt="2019-02-03T15:24:18.875" v="4155" actId="20577"/>
          <ac:spMkLst>
            <pc:docMk/>
            <pc:sldMk cId="842384671" sldId="704"/>
            <ac:spMk id="2" creationId="{594B5A53-3600-49FB-9E9C-8EE612D5CA21}"/>
          </ac:spMkLst>
        </pc:spChg>
        <pc:picChg chg="del mod">
          <ac:chgData name="NIELLY, Cyprien" userId="047ee78a-b57f-43ca-a34c-32bc17ca69f1" providerId="ADAL" clId="{D1DA261E-94D1-4398-A0E2-4A343F98C75B}" dt="2019-01-30T10:40:13.598" v="46" actId="478"/>
          <ac:picMkLst>
            <pc:docMk/>
            <pc:sldMk cId="842384671" sldId="704"/>
            <ac:picMk id="13" creationId="{BE5E6719-9F59-4247-A6FF-228B440FFED1}"/>
          </ac:picMkLst>
        </pc:picChg>
        <pc:picChg chg="add mod">
          <ac:chgData name="NIELLY, Cyprien" userId="047ee78a-b57f-43ca-a34c-32bc17ca69f1" providerId="ADAL" clId="{D1DA261E-94D1-4398-A0E2-4A343F98C75B}" dt="2019-01-30T10:40:59.151" v="53" actId="1076"/>
          <ac:picMkLst>
            <pc:docMk/>
            <pc:sldMk cId="842384671" sldId="704"/>
            <ac:picMk id="11266" creationId="{63F14A86-D62E-4066-9A1F-BEE4A60F2346}"/>
          </ac:picMkLst>
        </pc:picChg>
      </pc:sldChg>
      <pc:sldChg chg="modSp">
        <pc:chgData name="NIELLY, Cyprien" userId="047ee78a-b57f-43ca-a34c-32bc17ca69f1" providerId="ADAL" clId="{D1DA261E-94D1-4398-A0E2-4A343F98C75B}" dt="2019-02-03T15:24:09.662" v="4149" actId="20577"/>
        <pc:sldMkLst>
          <pc:docMk/>
          <pc:sldMk cId="3877468494" sldId="705"/>
        </pc:sldMkLst>
        <pc:spChg chg="mod">
          <ac:chgData name="NIELLY, Cyprien" userId="047ee78a-b57f-43ca-a34c-32bc17ca69f1" providerId="ADAL" clId="{D1DA261E-94D1-4398-A0E2-4A343F98C75B}" dt="2019-02-03T15:24:09.662" v="4149" actId="20577"/>
          <ac:spMkLst>
            <pc:docMk/>
            <pc:sldMk cId="3877468494" sldId="705"/>
            <ac:spMk id="2" creationId="{7AB8A14D-4353-4E9F-A1D9-D1951FAA2FC5}"/>
          </ac:spMkLst>
        </pc:spChg>
        <pc:spChg chg="mod">
          <ac:chgData name="NIELLY, Cyprien" userId="047ee78a-b57f-43ca-a34c-32bc17ca69f1" providerId="ADAL" clId="{D1DA261E-94D1-4398-A0E2-4A343F98C75B}" dt="2019-01-31T08:44:38.057" v="1340" actId="1076"/>
          <ac:spMkLst>
            <pc:docMk/>
            <pc:sldMk cId="3877468494" sldId="705"/>
            <ac:spMk id="6" creationId="{795EE425-1956-49E8-8982-B83DEDC65398}"/>
          </ac:spMkLst>
        </pc:spChg>
        <pc:spChg chg="mod">
          <ac:chgData name="NIELLY, Cyprien" userId="047ee78a-b57f-43ca-a34c-32bc17ca69f1" providerId="ADAL" clId="{D1DA261E-94D1-4398-A0E2-4A343F98C75B}" dt="2019-01-31T08:44:05.986" v="1333" actId="1076"/>
          <ac:spMkLst>
            <pc:docMk/>
            <pc:sldMk cId="3877468494" sldId="705"/>
            <ac:spMk id="8" creationId="{581B0A35-2712-4CA8-82E9-25E9CAF659CC}"/>
          </ac:spMkLst>
        </pc:spChg>
        <pc:grpChg chg="mod">
          <ac:chgData name="NIELLY, Cyprien" userId="047ee78a-b57f-43ca-a34c-32bc17ca69f1" providerId="ADAL" clId="{D1DA261E-94D1-4398-A0E2-4A343F98C75B}" dt="2019-01-31T08:44:16.309" v="1335" actId="1076"/>
          <ac:grpSpMkLst>
            <pc:docMk/>
            <pc:sldMk cId="3877468494" sldId="705"/>
            <ac:grpSpMk id="7" creationId="{C084D52A-8AF4-4128-BB04-69341125C91D}"/>
          </ac:grpSpMkLst>
        </pc:grpChg>
      </pc:sldChg>
      <pc:sldChg chg="addSp delSp modSp add ord">
        <pc:chgData name="NIELLY, Cyprien" userId="047ee78a-b57f-43ca-a34c-32bc17ca69f1" providerId="ADAL" clId="{D1DA261E-94D1-4398-A0E2-4A343F98C75B}" dt="2019-02-04T20:30:11.554" v="5672" actId="20577"/>
        <pc:sldMkLst>
          <pc:docMk/>
          <pc:sldMk cId="1208465824" sldId="706"/>
        </pc:sldMkLst>
        <pc:spChg chg="mod">
          <ac:chgData name="NIELLY, Cyprien" userId="047ee78a-b57f-43ca-a34c-32bc17ca69f1" providerId="ADAL" clId="{D1DA261E-94D1-4398-A0E2-4A343F98C75B}" dt="2019-02-04T20:30:11.554" v="5672" actId="20577"/>
          <ac:spMkLst>
            <pc:docMk/>
            <pc:sldMk cId="1208465824" sldId="706"/>
            <ac:spMk id="2" creationId="{5B99C7D4-645E-48D6-8CB2-DB4EE613214C}"/>
          </ac:spMkLst>
        </pc:spChg>
        <pc:spChg chg="add del mod">
          <ac:chgData name="NIELLY, Cyprien" userId="047ee78a-b57f-43ca-a34c-32bc17ca69f1" providerId="ADAL" clId="{D1DA261E-94D1-4398-A0E2-4A343F98C75B}" dt="2019-02-04T19:30:46.487" v="5477" actId="478"/>
          <ac:spMkLst>
            <pc:docMk/>
            <pc:sldMk cId="1208465824" sldId="706"/>
            <ac:spMk id="3" creationId="{25369345-5A9C-447E-90E1-C08CA6705932}"/>
          </ac:spMkLst>
        </pc:spChg>
        <pc:spChg chg="add del mod">
          <ac:chgData name="NIELLY, Cyprien" userId="047ee78a-b57f-43ca-a34c-32bc17ca69f1" providerId="ADAL" clId="{D1DA261E-94D1-4398-A0E2-4A343F98C75B}" dt="2019-01-30T13:05:53.362" v="495" actId="478"/>
          <ac:spMkLst>
            <pc:docMk/>
            <pc:sldMk cId="1208465824" sldId="706"/>
            <ac:spMk id="3" creationId="{274530DD-6885-4663-9E73-F46059C6AFE0}"/>
          </ac:spMkLst>
        </pc:spChg>
        <pc:spChg chg="add mod">
          <ac:chgData name="NIELLY, Cyprien" userId="047ee78a-b57f-43ca-a34c-32bc17ca69f1" providerId="ADAL" clId="{D1DA261E-94D1-4398-A0E2-4A343F98C75B}" dt="2019-02-04T20:29:43.094" v="5664" actId="14100"/>
          <ac:spMkLst>
            <pc:docMk/>
            <pc:sldMk cId="1208465824" sldId="706"/>
            <ac:spMk id="4" creationId="{B83E4A70-D232-4B89-927A-070400858986}"/>
          </ac:spMkLst>
        </pc:spChg>
        <pc:spChg chg="add mod">
          <ac:chgData name="NIELLY, Cyprien" userId="047ee78a-b57f-43ca-a34c-32bc17ca69f1" providerId="ADAL" clId="{D1DA261E-94D1-4398-A0E2-4A343F98C75B}" dt="2019-02-04T20:29:48.446" v="5665" actId="14100"/>
          <ac:spMkLst>
            <pc:docMk/>
            <pc:sldMk cId="1208465824" sldId="706"/>
            <ac:spMk id="5" creationId="{2A18188B-D50F-401C-ADD6-0D81B3D14D9F}"/>
          </ac:spMkLst>
        </pc:spChg>
        <pc:spChg chg="add mod">
          <ac:chgData name="NIELLY, Cyprien" userId="047ee78a-b57f-43ca-a34c-32bc17ca69f1" providerId="ADAL" clId="{D1DA261E-94D1-4398-A0E2-4A343F98C75B}" dt="2019-02-04T20:29:59.031" v="5666" actId="14100"/>
          <ac:spMkLst>
            <pc:docMk/>
            <pc:sldMk cId="1208465824" sldId="706"/>
            <ac:spMk id="6" creationId="{23D3FC94-ADB8-4344-A31E-5ED41175FAE2}"/>
          </ac:spMkLst>
        </pc:spChg>
      </pc:sldChg>
      <pc:sldChg chg="addSp modSp add ord">
        <pc:chgData name="NIELLY, Cyprien" userId="047ee78a-b57f-43ca-a34c-32bc17ca69f1" providerId="ADAL" clId="{D1DA261E-94D1-4398-A0E2-4A343F98C75B}" dt="2019-02-05T09:46:57.995" v="7117" actId="20577"/>
        <pc:sldMkLst>
          <pc:docMk/>
          <pc:sldMk cId="2505969491" sldId="707"/>
        </pc:sldMkLst>
        <pc:spChg chg="mod">
          <ac:chgData name="NIELLY, Cyprien" userId="047ee78a-b57f-43ca-a34c-32bc17ca69f1" providerId="ADAL" clId="{D1DA261E-94D1-4398-A0E2-4A343F98C75B}" dt="2019-01-30T10:50:08.684" v="153" actId="20577"/>
          <ac:spMkLst>
            <pc:docMk/>
            <pc:sldMk cId="2505969491" sldId="707"/>
            <ac:spMk id="2" creationId="{00000000-0000-0000-0000-000000000000}"/>
          </ac:spMkLst>
        </pc:spChg>
        <pc:spChg chg="add mod">
          <ac:chgData name="NIELLY, Cyprien" userId="047ee78a-b57f-43ca-a34c-32bc17ca69f1" providerId="ADAL" clId="{D1DA261E-94D1-4398-A0E2-4A343F98C75B}" dt="2019-02-04T18:17:22.665" v="5464" actId="20577"/>
          <ac:spMkLst>
            <pc:docMk/>
            <pc:sldMk cId="2505969491" sldId="707"/>
            <ac:spMk id="3" creationId="{5009D2C7-26AE-4781-97E6-614AEB7FFBE7}"/>
          </ac:spMkLst>
        </pc:spChg>
        <pc:spChg chg="mod">
          <ac:chgData name="NIELLY, Cyprien" userId="047ee78a-b57f-43ca-a34c-32bc17ca69f1" providerId="ADAL" clId="{D1DA261E-94D1-4398-A0E2-4A343F98C75B}" dt="2019-02-05T09:46:57.995" v="7117" actId="20577"/>
          <ac:spMkLst>
            <pc:docMk/>
            <pc:sldMk cId="2505969491" sldId="707"/>
            <ac:spMk id="36" creationId="{00000000-0000-0000-0000-000000000000}"/>
          </ac:spMkLst>
        </pc:spChg>
        <pc:spChg chg="mod">
          <ac:chgData name="NIELLY, Cyprien" userId="047ee78a-b57f-43ca-a34c-32bc17ca69f1" providerId="ADAL" clId="{D1DA261E-94D1-4398-A0E2-4A343F98C75B}" dt="2019-01-30T11:12:59.255" v="486" actId="20577"/>
          <ac:spMkLst>
            <pc:docMk/>
            <pc:sldMk cId="2505969491" sldId="707"/>
            <ac:spMk id="51" creationId="{00000000-0000-0000-0000-000000000000}"/>
          </ac:spMkLst>
        </pc:spChg>
        <pc:picChg chg="mod">
          <ac:chgData name="NIELLY, Cyprien" userId="047ee78a-b57f-43ca-a34c-32bc17ca69f1" providerId="ADAL" clId="{D1DA261E-94D1-4398-A0E2-4A343F98C75B}" dt="2019-01-31T08:57:43.361" v="1406" actId="1076"/>
          <ac:picMkLst>
            <pc:docMk/>
            <pc:sldMk cId="2505969491" sldId="707"/>
            <ac:picMk id="5" creationId="{741BFD06-38A4-4877-9D2E-F0DF71320FF8}"/>
          </ac:picMkLst>
        </pc:picChg>
      </pc:sldChg>
      <pc:sldChg chg="addSp delSp modSp add modAnim">
        <pc:chgData name="NIELLY, Cyprien" userId="047ee78a-b57f-43ca-a34c-32bc17ca69f1" providerId="ADAL" clId="{D1DA261E-94D1-4398-A0E2-4A343F98C75B}" dt="2019-01-31T08:55:51.549" v="1391" actId="207"/>
        <pc:sldMkLst>
          <pc:docMk/>
          <pc:sldMk cId="618149660" sldId="708"/>
        </pc:sldMkLst>
        <pc:spChg chg="mod">
          <ac:chgData name="NIELLY, Cyprien" userId="047ee78a-b57f-43ca-a34c-32bc17ca69f1" providerId="ADAL" clId="{D1DA261E-94D1-4398-A0E2-4A343F98C75B}" dt="2019-01-30T16:52:56.882" v="1213" actId="20577"/>
          <ac:spMkLst>
            <pc:docMk/>
            <pc:sldMk cId="618149660" sldId="708"/>
            <ac:spMk id="2" creationId="{43E29100-F9F1-49B1-9909-E10C79D7D986}"/>
          </ac:spMkLst>
        </pc:spChg>
        <pc:spChg chg="add mod">
          <ac:chgData name="NIELLY, Cyprien" userId="047ee78a-b57f-43ca-a34c-32bc17ca69f1" providerId="ADAL" clId="{D1DA261E-94D1-4398-A0E2-4A343F98C75B}" dt="2019-01-31T08:54:09.941" v="1364" actId="1076"/>
          <ac:spMkLst>
            <pc:docMk/>
            <pc:sldMk cId="618149660" sldId="708"/>
            <ac:spMk id="3" creationId="{41A74619-1993-420D-A2CD-AB6AA6414F48}"/>
          </ac:spMkLst>
        </pc:spChg>
        <pc:spChg chg="add mod">
          <ac:chgData name="NIELLY, Cyprien" userId="047ee78a-b57f-43ca-a34c-32bc17ca69f1" providerId="ADAL" clId="{D1DA261E-94D1-4398-A0E2-4A343F98C75B}" dt="2019-01-31T08:55:36.272" v="1388" actId="207"/>
          <ac:spMkLst>
            <pc:docMk/>
            <pc:sldMk cId="618149660" sldId="708"/>
            <ac:spMk id="4" creationId="{92DECFFC-EE76-4715-BE51-410C541D05F3}"/>
          </ac:spMkLst>
        </pc:spChg>
        <pc:spChg chg="add mod">
          <ac:chgData name="NIELLY, Cyprien" userId="047ee78a-b57f-43ca-a34c-32bc17ca69f1" providerId="ADAL" clId="{D1DA261E-94D1-4398-A0E2-4A343F98C75B}" dt="2019-01-31T08:55:36.272" v="1388" actId="207"/>
          <ac:spMkLst>
            <pc:docMk/>
            <pc:sldMk cId="618149660" sldId="708"/>
            <ac:spMk id="5" creationId="{24458A5B-1B78-451C-963B-3685D9076170}"/>
          </ac:spMkLst>
        </pc:spChg>
        <pc:spChg chg="add mod">
          <ac:chgData name="NIELLY, Cyprien" userId="047ee78a-b57f-43ca-a34c-32bc17ca69f1" providerId="ADAL" clId="{D1DA261E-94D1-4398-A0E2-4A343F98C75B}" dt="2019-01-31T08:55:31.981" v="1387" actId="207"/>
          <ac:spMkLst>
            <pc:docMk/>
            <pc:sldMk cId="618149660" sldId="708"/>
            <ac:spMk id="6" creationId="{90449541-2BFE-4E4D-AF56-C53DC359A528}"/>
          </ac:spMkLst>
        </pc:spChg>
        <pc:spChg chg="add mod">
          <ac:chgData name="NIELLY, Cyprien" userId="047ee78a-b57f-43ca-a34c-32bc17ca69f1" providerId="ADAL" clId="{D1DA261E-94D1-4398-A0E2-4A343F98C75B}" dt="2019-01-30T10:57:46.469" v="263" actId="164"/>
          <ac:spMkLst>
            <pc:docMk/>
            <pc:sldMk cId="618149660" sldId="708"/>
            <ac:spMk id="16" creationId="{D907970F-6F2B-4C15-A49D-E66D7250615C}"/>
          </ac:spMkLst>
        </pc:spChg>
        <pc:spChg chg="add mod">
          <ac:chgData name="NIELLY, Cyprien" userId="047ee78a-b57f-43ca-a34c-32bc17ca69f1" providerId="ADAL" clId="{D1DA261E-94D1-4398-A0E2-4A343F98C75B}" dt="2019-01-30T10:57:16.603" v="255" actId="571"/>
          <ac:spMkLst>
            <pc:docMk/>
            <pc:sldMk cId="618149660" sldId="708"/>
            <ac:spMk id="17" creationId="{99A62555-36B8-4C0F-BB77-3CB180838E7B}"/>
          </ac:spMkLst>
        </pc:spChg>
        <pc:spChg chg="add mod">
          <ac:chgData name="NIELLY, Cyprien" userId="047ee78a-b57f-43ca-a34c-32bc17ca69f1" providerId="ADAL" clId="{D1DA261E-94D1-4398-A0E2-4A343F98C75B}" dt="2019-01-30T10:57:16.319" v="254" actId="571"/>
          <ac:spMkLst>
            <pc:docMk/>
            <pc:sldMk cId="618149660" sldId="708"/>
            <ac:spMk id="18" creationId="{146BEFB5-76E5-4C8C-A93F-4CE960A0537F}"/>
          </ac:spMkLst>
        </pc:spChg>
        <pc:spChg chg="add mod">
          <ac:chgData name="NIELLY, Cyprien" userId="047ee78a-b57f-43ca-a34c-32bc17ca69f1" providerId="ADAL" clId="{D1DA261E-94D1-4398-A0E2-4A343F98C75B}" dt="2019-01-30T10:57:16.086" v="253" actId="571"/>
          <ac:spMkLst>
            <pc:docMk/>
            <pc:sldMk cId="618149660" sldId="708"/>
            <ac:spMk id="19" creationId="{38DD256F-F495-401B-9A37-53126A835C3F}"/>
          </ac:spMkLst>
        </pc:spChg>
        <pc:spChg chg="add mod">
          <ac:chgData name="NIELLY, Cyprien" userId="047ee78a-b57f-43ca-a34c-32bc17ca69f1" providerId="ADAL" clId="{D1DA261E-94D1-4398-A0E2-4A343F98C75B}" dt="2019-01-30T10:57:46.469" v="263" actId="164"/>
          <ac:spMkLst>
            <pc:docMk/>
            <pc:sldMk cId="618149660" sldId="708"/>
            <ac:spMk id="20" creationId="{622F3D41-4E7C-435F-852B-B1C8BD302FFB}"/>
          </ac:spMkLst>
        </pc:spChg>
        <pc:spChg chg="add mod">
          <ac:chgData name="NIELLY, Cyprien" userId="047ee78a-b57f-43ca-a34c-32bc17ca69f1" providerId="ADAL" clId="{D1DA261E-94D1-4398-A0E2-4A343F98C75B}" dt="2019-01-30T10:57:46.469" v="263" actId="164"/>
          <ac:spMkLst>
            <pc:docMk/>
            <pc:sldMk cId="618149660" sldId="708"/>
            <ac:spMk id="21" creationId="{F4848B68-486C-41ED-AB6D-5C328DA399AB}"/>
          </ac:spMkLst>
        </pc:spChg>
        <pc:spChg chg="add mod">
          <ac:chgData name="NIELLY, Cyprien" userId="047ee78a-b57f-43ca-a34c-32bc17ca69f1" providerId="ADAL" clId="{D1DA261E-94D1-4398-A0E2-4A343F98C75B}" dt="2019-01-30T10:57:46.469" v="263" actId="164"/>
          <ac:spMkLst>
            <pc:docMk/>
            <pc:sldMk cId="618149660" sldId="708"/>
            <ac:spMk id="22" creationId="{C49936F8-79CC-47B9-BBCD-1968E58CD675}"/>
          </ac:spMkLst>
        </pc:spChg>
        <pc:spChg chg="add mod">
          <ac:chgData name="NIELLY, Cyprien" userId="047ee78a-b57f-43ca-a34c-32bc17ca69f1" providerId="ADAL" clId="{D1DA261E-94D1-4398-A0E2-4A343F98C75B}" dt="2019-01-30T10:57:46.469" v="263" actId="164"/>
          <ac:spMkLst>
            <pc:docMk/>
            <pc:sldMk cId="618149660" sldId="708"/>
            <ac:spMk id="23" creationId="{7C4F3D21-6F0B-4F2E-AEAB-DDFF4CB6AE3D}"/>
          </ac:spMkLst>
        </pc:spChg>
        <pc:spChg chg="add del mod">
          <ac:chgData name="NIELLY, Cyprien" userId="047ee78a-b57f-43ca-a34c-32bc17ca69f1" providerId="ADAL" clId="{D1DA261E-94D1-4398-A0E2-4A343F98C75B}" dt="2019-01-30T10:57:41.791" v="262" actId="478"/>
          <ac:spMkLst>
            <pc:docMk/>
            <pc:sldMk cId="618149660" sldId="708"/>
            <ac:spMk id="24" creationId="{06DDBF8B-71AE-499B-B6B3-F77F36B2ADB9}"/>
          </ac:spMkLst>
        </pc:spChg>
        <pc:spChg chg="add mod">
          <ac:chgData name="NIELLY, Cyprien" userId="047ee78a-b57f-43ca-a34c-32bc17ca69f1" providerId="ADAL" clId="{D1DA261E-94D1-4398-A0E2-4A343F98C75B}" dt="2019-01-31T08:55:41.641" v="1389" actId="207"/>
          <ac:spMkLst>
            <pc:docMk/>
            <pc:sldMk cId="618149660" sldId="708"/>
            <ac:spMk id="60" creationId="{C301E0A2-081D-49A4-A80C-C21777E4E118}"/>
          </ac:spMkLst>
        </pc:spChg>
        <pc:spChg chg="add mod">
          <ac:chgData name="NIELLY, Cyprien" userId="047ee78a-b57f-43ca-a34c-32bc17ca69f1" providerId="ADAL" clId="{D1DA261E-94D1-4398-A0E2-4A343F98C75B}" dt="2019-01-31T08:55:51.549" v="1391" actId="207"/>
          <ac:spMkLst>
            <pc:docMk/>
            <pc:sldMk cId="618149660" sldId="708"/>
            <ac:spMk id="61" creationId="{056D9F23-2A1F-4D52-B384-B2A2179D6871}"/>
          </ac:spMkLst>
        </pc:spChg>
        <pc:spChg chg="add mod">
          <ac:chgData name="NIELLY, Cyprien" userId="047ee78a-b57f-43ca-a34c-32bc17ca69f1" providerId="ADAL" clId="{D1DA261E-94D1-4398-A0E2-4A343F98C75B}" dt="2019-01-30T11:01:38.480" v="343" actId="164"/>
          <ac:spMkLst>
            <pc:docMk/>
            <pc:sldMk cId="618149660" sldId="708"/>
            <ac:spMk id="62" creationId="{E2410E58-4D30-44B6-A185-48D0EEFCC435}"/>
          </ac:spMkLst>
        </pc:spChg>
        <pc:spChg chg="add mod">
          <ac:chgData name="NIELLY, Cyprien" userId="047ee78a-b57f-43ca-a34c-32bc17ca69f1" providerId="ADAL" clId="{D1DA261E-94D1-4398-A0E2-4A343F98C75B}" dt="2019-01-31T08:54:22.926" v="1383" actId="1035"/>
          <ac:spMkLst>
            <pc:docMk/>
            <pc:sldMk cId="618149660" sldId="708"/>
            <ac:spMk id="63" creationId="{3036BDFB-EF2F-49BA-9513-70171811910E}"/>
          </ac:spMkLst>
        </pc:spChg>
        <pc:spChg chg="add mod">
          <ac:chgData name="NIELLY, Cyprien" userId="047ee78a-b57f-43ca-a34c-32bc17ca69f1" providerId="ADAL" clId="{D1DA261E-94D1-4398-A0E2-4A343F98C75B}" dt="2019-01-30T11:03:24.055" v="352" actId="164"/>
          <ac:spMkLst>
            <pc:docMk/>
            <pc:sldMk cId="618149660" sldId="708"/>
            <ac:spMk id="65" creationId="{EB4A6C6E-914A-4613-8BBC-D613A0032541}"/>
          </ac:spMkLst>
        </pc:spChg>
        <pc:spChg chg="add mod">
          <ac:chgData name="NIELLY, Cyprien" userId="047ee78a-b57f-43ca-a34c-32bc17ca69f1" providerId="ADAL" clId="{D1DA261E-94D1-4398-A0E2-4A343F98C75B}" dt="2019-01-30T11:03:24.055" v="352" actId="164"/>
          <ac:spMkLst>
            <pc:docMk/>
            <pc:sldMk cId="618149660" sldId="708"/>
            <ac:spMk id="66" creationId="{E08AD85E-9CA7-4B2E-B3DF-7C64FE05091F}"/>
          </ac:spMkLst>
        </pc:spChg>
        <pc:spChg chg="add mod">
          <ac:chgData name="NIELLY, Cyprien" userId="047ee78a-b57f-43ca-a34c-32bc17ca69f1" providerId="ADAL" clId="{D1DA261E-94D1-4398-A0E2-4A343F98C75B}" dt="2019-01-30T11:03:24.055" v="352" actId="164"/>
          <ac:spMkLst>
            <pc:docMk/>
            <pc:sldMk cId="618149660" sldId="708"/>
            <ac:spMk id="67" creationId="{4ADA4178-3984-4A2E-A877-DFFC03383E73}"/>
          </ac:spMkLst>
        </pc:spChg>
        <pc:spChg chg="add mod">
          <ac:chgData name="NIELLY, Cyprien" userId="047ee78a-b57f-43ca-a34c-32bc17ca69f1" providerId="ADAL" clId="{D1DA261E-94D1-4398-A0E2-4A343F98C75B}" dt="2019-01-30T11:03:24.055" v="352" actId="164"/>
          <ac:spMkLst>
            <pc:docMk/>
            <pc:sldMk cId="618149660" sldId="708"/>
            <ac:spMk id="68" creationId="{633BB759-7AD6-4A5B-BD90-50549762643C}"/>
          </ac:spMkLst>
        </pc:spChg>
        <pc:spChg chg="add mod">
          <ac:chgData name="NIELLY, Cyprien" userId="047ee78a-b57f-43ca-a34c-32bc17ca69f1" providerId="ADAL" clId="{D1DA261E-94D1-4398-A0E2-4A343F98C75B}" dt="2019-01-31T08:54:22.926" v="1383" actId="1035"/>
          <ac:spMkLst>
            <pc:docMk/>
            <pc:sldMk cId="618149660" sldId="708"/>
            <ac:spMk id="122" creationId="{14B2D94D-F4BB-402A-BE62-CD0F71C442CC}"/>
          </ac:spMkLst>
        </pc:spChg>
        <pc:spChg chg="add mod">
          <ac:chgData name="NIELLY, Cyprien" userId="047ee78a-b57f-43ca-a34c-32bc17ca69f1" providerId="ADAL" clId="{D1DA261E-94D1-4398-A0E2-4A343F98C75B}" dt="2019-01-31T08:54:22.926" v="1383" actId="1035"/>
          <ac:spMkLst>
            <pc:docMk/>
            <pc:sldMk cId="618149660" sldId="708"/>
            <ac:spMk id="124" creationId="{10B5E71F-FC2B-4E55-A2D5-14D1DFF616FF}"/>
          </ac:spMkLst>
        </pc:spChg>
        <pc:grpChg chg="add mod">
          <ac:chgData name="NIELLY, Cyprien" userId="047ee78a-b57f-43ca-a34c-32bc17ca69f1" providerId="ADAL" clId="{D1DA261E-94D1-4398-A0E2-4A343F98C75B}" dt="2019-01-30T11:01:38.480" v="343" actId="164"/>
          <ac:grpSpMkLst>
            <pc:docMk/>
            <pc:sldMk cId="618149660" sldId="708"/>
            <ac:grpSpMk id="7" creationId="{B121ADD6-F259-4519-95E3-AE2EC0A0CD53}"/>
          </ac:grpSpMkLst>
        </pc:grpChg>
        <pc:grpChg chg="add del mod">
          <ac:chgData name="NIELLY, Cyprien" userId="047ee78a-b57f-43ca-a34c-32bc17ca69f1" providerId="ADAL" clId="{D1DA261E-94D1-4398-A0E2-4A343F98C75B}" dt="2019-01-30T10:56:46.188" v="247" actId="478"/>
          <ac:grpSpMkLst>
            <pc:docMk/>
            <pc:sldMk cId="618149660" sldId="708"/>
            <ac:grpSpMk id="8" creationId="{4B2866D5-8E3D-4787-AE36-AB7953584F90}"/>
          </ac:grpSpMkLst>
        </pc:grpChg>
        <pc:grpChg chg="add mod">
          <ac:chgData name="NIELLY, Cyprien" userId="047ee78a-b57f-43ca-a34c-32bc17ca69f1" providerId="ADAL" clId="{D1DA261E-94D1-4398-A0E2-4A343F98C75B}" dt="2019-01-31T08:55:47.614" v="1390" actId="207"/>
          <ac:grpSpMkLst>
            <pc:docMk/>
            <pc:sldMk cId="618149660" sldId="708"/>
            <ac:grpSpMk id="12" creationId="{C5965060-EEB0-499D-8225-A172D9EAF3BC}"/>
          </ac:grpSpMkLst>
        </pc:grpChg>
        <pc:grpChg chg="add mod">
          <ac:chgData name="NIELLY, Cyprien" userId="047ee78a-b57f-43ca-a34c-32bc17ca69f1" providerId="ADAL" clId="{D1DA261E-94D1-4398-A0E2-4A343F98C75B}" dt="2019-01-30T11:01:38.480" v="343" actId="164"/>
          <ac:grpSpMkLst>
            <pc:docMk/>
            <pc:sldMk cId="618149660" sldId="708"/>
            <ac:grpSpMk id="25" creationId="{C8832E79-D46D-430F-B890-3CE6FFC6B632}"/>
          </ac:grpSpMkLst>
        </pc:grpChg>
        <pc:grpChg chg="add mod">
          <ac:chgData name="NIELLY, Cyprien" userId="047ee78a-b57f-43ca-a34c-32bc17ca69f1" providerId="ADAL" clId="{D1DA261E-94D1-4398-A0E2-4A343F98C75B}" dt="2019-01-31T08:54:22.926" v="1383" actId="1035"/>
          <ac:grpSpMkLst>
            <pc:docMk/>
            <pc:sldMk cId="618149660" sldId="708"/>
            <ac:grpSpMk id="26" creationId="{C25A0D24-E381-47D3-8561-9C09414D5722}"/>
          </ac:grpSpMkLst>
        </pc:grpChg>
        <pc:grpChg chg="add mod">
          <ac:chgData name="NIELLY, Cyprien" userId="047ee78a-b57f-43ca-a34c-32bc17ca69f1" providerId="ADAL" clId="{D1DA261E-94D1-4398-A0E2-4A343F98C75B}" dt="2019-01-31T08:54:22.926" v="1383" actId="1035"/>
          <ac:grpSpMkLst>
            <pc:docMk/>
            <pc:sldMk cId="618149660" sldId="708"/>
            <ac:grpSpMk id="64" creationId="{55D26964-82E9-4889-8F4E-FC42E2283C16}"/>
          </ac:grpSpMkLst>
        </pc:grpChg>
        <pc:grpChg chg="add mod">
          <ac:chgData name="NIELLY, Cyprien" userId="047ee78a-b57f-43ca-a34c-32bc17ca69f1" providerId="ADAL" clId="{D1DA261E-94D1-4398-A0E2-4A343F98C75B}" dt="2019-01-31T08:54:22.926" v="1383" actId="1035"/>
          <ac:grpSpMkLst>
            <pc:docMk/>
            <pc:sldMk cId="618149660" sldId="708"/>
            <ac:grpSpMk id="69" creationId="{24DC3914-47C2-4204-8BBD-F9A7BBC53E5A}"/>
          </ac:grpSpMkLst>
        </pc:grpChg>
        <pc:cxnChg chg="add mod">
          <ac:chgData name="NIELLY, Cyprien" userId="047ee78a-b57f-43ca-a34c-32bc17ca69f1" providerId="ADAL" clId="{D1DA261E-94D1-4398-A0E2-4A343F98C75B}" dt="2019-01-30T11:01:38.480" v="343" actId="164"/>
          <ac:cxnSpMkLst>
            <pc:docMk/>
            <pc:sldMk cId="618149660" sldId="708"/>
            <ac:cxnSpMk id="33" creationId="{A0282B0D-8AB9-40F9-9763-172C37600244}"/>
          </ac:cxnSpMkLst>
        </pc:cxnChg>
        <pc:cxnChg chg="add mod">
          <ac:chgData name="NIELLY, Cyprien" userId="047ee78a-b57f-43ca-a34c-32bc17ca69f1" providerId="ADAL" clId="{D1DA261E-94D1-4398-A0E2-4A343F98C75B}" dt="2019-01-30T11:01:38.480" v="343" actId="164"/>
          <ac:cxnSpMkLst>
            <pc:docMk/>
            <pc:sldMk cId="618149660" sldId="708"/>
            <ac:cxnSpMk id="34" creationId="{F0EF061A-B23E-4B75-BEE8-2FB647EE59CD}"/>
          </ac:cxnSpMkLst>
        </pc:cxnChg>
        <pc:cxnChg chg="add mod">
          <ac:chgData name="NIELLY, Cyprien" userId="047ee78a-b57f-43ca-a34c-32bc17ca69f1" providerId="ADAL" clId="{D1DA261E-94D1-4398-A0E2-4A343F98C75B}" dt="2019-01-30T10:58:50.213" v="280" actId="571"/>
          <ac:cxnSpMkLst>
            <pc:docMk/>
            <pc:sldMk cId="618149660" sldId="708"/>
            <ac:cxnSpMk id="38" creationId="{15DFAEAB-0270-4337-AE87-B8FD4B566034}"/>
          </ac:cxnSpMkLst>
        </pc:cxnChg>
        <pc:cxnChg chg="add mod">
          <ac:chgData name="NIELLY, Cyprien" userId="047ee78a-b57f-43ca-a34c-32bc17ca69f1" providerId="ADAL" clId="{D1DA261E-94D1-4398-A0E2-4A343F98C75B}" dt="2019-01-30T11:01:38.480" v="343" actId="164"/>
          <ac:cxnSpMkLst>
            <pc:docMk/>
            <pc:sldMk cId="618149660" sldId="708"/>
            <ac:cxnSpMk id="39" creationId="{FA8817AD-A8F4-45EC-B58E-49E4A605C003}"/>
          </ac:cxnSpMkLst>
        </pc:cxnChg>
        <pc:cxnChg chg="add mod">
          <ac:chgData name="NIELLY, Cyprien" userId="047ee78a-b57f-43ca-a34c-32bc17ca69f1" providerId="ADAL" clId="{D1DA261E-94D1-4398-A0E2-4A343F98C75B}" dt="2019-01-30T11:01:38.480" v="343" actId="164"/>
          <ac:cxnSpMkLst>
            <pc:docMk/>
            <pc:sldMk cId="618149660" sldId="708"/>
            <ac:cxnSpMk id="42" creationId="{8CF1674E-79A8-4534-B069-B9CBB3B288D7}"/>
          </ac:cxnSpMkLst>
        </pc:cxnChg>
        <pc:cxnChg chg="add mod">
          <ac:chgData name="NIELLY, Cyprien" userId="047ee78a-b57f-43ca-a34c-32bc17ca69f1" providerId="ADAL" clId="{D1DA261E-94D1-4398-A0E2-4A343F98C75B}" dt="2019-01-30T11:01:38.480" v="343" actId="164"/>
          <ac:cxnSpMkLst>
            <pc:docMk/>
            <pc:sldMk cId="618149660" sldId="708"/>
            <ac:cxnSpMk id="45" creationId="{D7809F67-A115-4D09-8A51-771BCE5FC1E3}"/>
          </ac:cxnSpMkLst>
        </pc:cxnChg>
        <pc:cxnChg chg="add mod">
          <ac:chgData name="NIELLY, Cyprien" userId="047ee78a-b57f-43ca-a34c-32bc17ca69f1" providerId="ADAL" clId="{D1DA261E-94D1-4398-A0E2-4A343F98C75B}" dt="2019-01-30T11:01:38.480" v="343" actId="164"/>
          <ac:cxnSpMkLst>
            <pc:docMk/>
            <pc:sldMk cId="618149660" sldId="708"/>
            <ac:cxnSpMk id="48" creationId="{2E1BBA8C-1175-45A1-8C17-EBCBD12784E9}"/>
          </ac:cxnSpMkLst>
        </pc:cxnChg>
        <pc:cxnChg chg="add mod">
          <ac:chgData name="NIELLY, Cyprien" userId="047ee78a-b57f-43ca-a34c-32bc17ca69f1" providerId="ADAL" clId="{D1DA261E-94D1-4398-A0E2-4A343F98C75B}" dt="2019-01-30T11:01:38.480" v="343" actId="164"/>
          <ac:cxnSpMkLst>
            <pc:docMk/>
            <pc:sldMk cId="618149660" sldId="708"/>
            <ac:cxnSpMk id="51" creationId="{C39CDDED-812B-4C31-B842-6D821036DB41}"/>
          </ac:cxnSpMkLst>
        </pc:cxnChg>
        <pc:cxnChg chg="add mod">
          <ac:chgData name="NIELLY, Cyprien" userId="047ee78a-b57f-43ca-a34c-32bc17ca69f1" providerId="ADAL" clId="{D1DA261E-94D1-4398-A0E2-4A343F98C75B}" dt="2019-01-30T11:01:38.480" v="343" actId="164"/>
          <ac:cxnSpMkLst>
            <pc:docMk/>
            <pc:sldMk cId="618149660" sldId="708"/>
            <ac:cxnSpMk id="54" creationId="{9649BC58-21FE-45E1-8864-F165CCD270A2}"/>
          </ac:cxnSpMkLst>
        </pc:cxnChg>
        <pc:cxnChg chg="add mod">
          <ac:chgData name="NIELLY, Cyprien" userId="047ee78a-b57f-43ca-a34c-32bc17ca69f1" providerId="ADAL" clId="{D1DA261E-94D1-4398-A0E2-4A343F98C75B}" dt="2019-01-30T11:01:38.480" v="343" actId="164"/>
          <ac:cxnSpMkLst>
            <pc:docMk/>
            <pc:sldMk cId="618149660" sldId="708"/>
            <ac:cxnSpMk id="57" creationId="{A6DEA21F-D1D1-4326-9487-7AD9142F08B8}"/>
          </ac:cxnSpMkLst>
        </pc:cxnChg>
        <pc:cxnChg chg="add mod">
          <ac:chgData name="NIELLY, Cyprien" userId="047ee78a-b57f-43ca-a34c-32bc17ca69f1" providerId="ADAL" clId="{D1DA261E-94D1-4398-A0E2-4A343F98C75B}" dt="2019-01-31T08:54:22.926" v="1383" actId="1035"/>
          <ac:cxnSpMkLst>
            <pc:docMk/>
            <pc:sldMk cId="618149660" sldId="708"/>
            <ac:cxnSpMk id="71" creationId="{7CA5AD1C-BEEA-4280-AE16-AEE4C43AFE3D}"/>
          </ac:cxnSpMkLst>
        </pc:cxnChg>
        <pc:cxnChg chg="add mod">
          <ac:chgData name="NIELLY, Cyprien" userId="047ee78a-b57f-43ca-a34c-32bc17ca69f1" providerId="ADAL" clId="{D1DA261E-94D1-4398-A0E2-4A343F98C75B}" dt="2019-01-31T08:54:22.926" v="1383" actId="1035"/>
          <ac:cxnSpMkLst>
            <pc:docMk/>
            <pc:sldMk cId="618149660" sldId="708"/>
            <ac:cxnSpMk id="73" creationId="{84176BCB-F5A1-4960-ABB8-CC9E2DF83D0A}"/>
          </ac:cxnSpMkLst>
        </pc:cxnChg>
        <pc:cxnChg chg="add mod">
          <ac:chgData name="NIELLY, Cyprien" userId="047ee78a-b57f-43ca-a34c-32bc17ca69f1" providerId="ADAL" clId="{D1DA261E-94D1-4398-A0E2-4A343F98C75B}" dt="2019-01-31T08:54:22.926" v="1383" actId="1035"/>
          <ac:cxnSpMkLst>
            <pc:docMk/>
            <pc:sldMk cId="618149660" sldId="708"/>
            <ac:cxnSpMk id="76" creationId="{02786F78-EF2C-48D0-A10A-449BA2D243AD}"/>
          </ac:cxnSpMkLst>
        </pc:cxnChg>
        <pc:cxnChg chg="add mod">
          <ac:chgData name="NIELLY, Cyprien" userId="047ee78a-b57f-43ca-a34c-32bc17ca69f1" providerId="ADAL" clId="{D1DA261E-94D1-4398-A0E2-4A343F98C75B}" dt="2019-01-31T08:54:22.926" v="1383" actId="1035"/>
          <ac:cxnSpMkLst>
            <pc:docMk/>
            <pc:sldMk cId="618149660" sldId="708"/>
            <ac:cxnSpMk id="79" creationId="{B324A095-3680-4384-A64B-1805DF3B32D4}"/>
          </ac:cxnSpMkLst>
        </pc:cxnChg>
        <pc:cxnChg chg="add mod">
          <ac:chgData name="NIELLY, Cyprien" userId="047ee78a-b57f-43ca-a34c-32bc17ca69f1" providerId="ADAL" clId="{D1DA261E-94D1-4398-A0E2-4A343F98C75B}" dt="2019-01-31T08:54:22.926" v="1383" actId="1035"/>
          <ac:cxnSpMkLst>
            <pc:docMk/>
            <pc:sldMk cId="618149660" sldId="708"/>
            <ac:cxnSpMk id="82" creationId="{96896773-5D87-476A-95CC-AE06A7CDD1F9}"/>
          </ac:cxnSpMkLst>
        </pc:cxnChg>
        <pc:cxnChg chg="add mod">
          <ac:chgData name="NIELLY, Cyprien" userId="047ee78a-b57f-43ca-a34c-32bc17ca69f1" providerId="ADAL" clId="{D1DA261E-94D1-4398-A0E2-4A343F98C75B}" dt="2019-01-31T08:54:22.926" v="1383" actId="1035"/>
          <ac:cxnSpMkLst>
            <pc:docMk/>
            <pc:sldMk cId="618149660" sldId="708"/>
            <ac:cxnSpMk id="85" creationId="{9A6C84C9-0F14-4ADD-8F65-0F10BC7FABDC}"/>
          </ac:cxnSpMkLst>
        </pc:cxnChg>
        <pc:cxnChg chg="add mod">
          <ac:chgData name="NIELLY, Cyprien" userId="047ee78a-b57f-43ca-a34c-32bc17ca69f1" providerId="ADAL" clId="{D1DA261E-94D1-4398-A0E2-4A343F98C75B}" dt="2019-01-31T08:54:22.926" v="1383" actId="1035"/>
          <ac:cxnSpMkLst>
            <pc:docMk/>
            <pc:sldMk cId="618149660" sldId="708"/>
            <ac:cxnSpMk id="88" creationId="{6CB2A649-8DB0-4A1E-82FE-8A7848F41E0B}"/>
          </ac:cxnSpMkLst>
        </pc:cxnChg>
        <pc:cxnChg chg="add mod">
          <ac:chgData name="NIELLY, Cyprien" userId="047ee78a-b57f-43ca-a34c-32bc17ca69f1" providerId="ADAL" clId="{D1DA261E-94D1-4398-A0E2-4A343F98C75B}" dt="2019-01-31T08:54:22.926" v="1383" actId="1035"/>
          <ac:cxnSpMkLst>
            <pc:docMk/>
            <pc:sldMk cId="618149660" sldId="708"/>
            <ac:cxnSpMk id="91" creationId="{96564A62-C560-44E6-979F-F40668E1E860}"/>
          </ac:cxnSpMkLst>
        </pc:cxnChg>
        <pc:cxnChg chg="add mod">
          <ac:chgData name="NIELLY, Cyprien" userId="047ee78a-b57f-43ca-a34c-32bc17ca69f1" providerId="ADAL" clId="{D1DA261E-94D1-4398-A0E2-4A343F98C75B}" dt="2019-01-31T08:54:22.926" v="1383" actId="1035"/>
          <ac:cxnSpMkLst>
            <pc:docMk/>
            <pc:sldMk cId="618149660" sldId="708"/>
            <ac:cxnSpMk id="94" creationId="{D26EA364-7746-4F98-83EC-8D061EB782C3}"/>
          </ac:cxnSpMkLst>
        </pc:cxnChg>
        <pc:cxnChg chg="add mod">
          <ac:chgData name="NIELLY, Cyprien" userId="047ee78a-b57f-43ca-a34c-32bc17ca69f1" providerId="ADAL" clId="{D1DA261E-94D1-4398-A0E2-4A343F98C75B}" dt="2019-01-31T08:54:22.926" v="1383" actId="1035"/>
          <ac:cxnSpMkLst>
            <pc:docMk/>
            <pc:sldMk cId="618149660" sldId="708"/>
            <ac:cxnSpMk id="97" creationId="{8F786F44-7F6B-4A02-B39A-B7579A2B00A7}"/>
          </ac:cxnSpMkLst>
        </pc:cxnChg>
        <pc:cxnChg chg="add mod">
          <ac:chgData name="NIELLY, Cyprien" userId="047ee78a-b57f-43ca-a34c-32bc17ca69f1" providerId="ADAL" clId="{D1DA261E-94D1-4398-A0E2-4A343F98C75B}" dt="2019-01-31T08:54:22.926" v="1383" actId="1035"/>
          <ac:cxnSpMkLst>
            <pc:docMk/>
            <pc:sldMk cId="618149660" sldId="708"/>
            <ac:cxnSpMk id="100" creationId="{DD50D415-0EA9-4F55-9319-CDBED0894D0F}"/>
          </ac:cxnSpMkLst>
        </pc:cxnChg>
        <pc:cxnChg chg="add mod">
          <ac:chgData name="NIELLY, Cyprien" userId="047ee78a-b57f-43ca-a34c-32bc17ca69f1" providerId="ADAL" clId="{D1DA261E-94D1-4398-A0E2-4A343F98C75B}" dt="2019-01-31T08:54:22.926" v="1383" actId="1035"/>
          <ac:cxnSpMkLst>
            <pc:docMk/>
            <pc:sldMk cId="618149660" sldId="708"/>
            <ac:cxnSpMk id="105" creationId="{AA1CFF4C-8085-4877-AFFB-21C2D60FEAD2}"/>
          </ac:cxnSpMkLst>
        </pc:cxnChg>
        <pc:cxnChg chg="add mod">
          <ac:chgData name="NIELLY, Cyprien" userId="047ee78a-b57f-43ca-a34c-32bc17ca69f1" providerId="ADAL" clId="{D1DA261E-94D1-4398-A0E2-4A343F98C75B}" dt="2019-01-31T08:54:22.926" v="1383" actId="1035"/>
          <ac:cxnSpMkLst>
            <pc:docMk/>
            <pc:sldMk cId="618149660" sldId="708"/>
            <ac:cxnSpMk id="108" creationId="{E65736A8-9323-4325-9DB4-94271B37E3D5}"/>
          </ac:cxnSpMkLst>
        </pc:cxnChg>
        <pc:cxnChg chg="add mod">
          <ac:chgData name="NIELLY, Cyprien" userId="047ee78a-b57f-43ca-a34c-32bc17ca69f1" providerId="ADAL" clId="{D1DA261E-94D1-4398-A0E2-4A343F98C75B}" dt="2019-01-31T08:54:22.926" v="1383" actId="1035"/>
          <ac:cxnSpMkLst>
            <pc:docMk/>
            <pc:sldMk cId="618149660" sldId="708"/>
            <ac:cxnSpMk id="111" creationId="{630D78C2-FB11-4027-B50C-6924CEAD99A3}"/>
          </ac:cxnSpMkLst>
        </pc:cxnChg>
        <pc:cxnChg chg="add mod">
          <ac:chgData name="NIELLY, Cyprien" userId="047ee78a-b57f-43ca-a34c-32bc17ca69f1" providerId="ADAL" clId="{D1DA261E-94D1-4398-A0E2-4A343F98C75B}" dt="2019-01-31T08:54:22.926" v="1383" actId="1035"/>
          <ac:cxnSpMkLst>
            <pc:docMk/>
            <pc:sldMk cId="618149660" sldId="708"/>
            <ac:cxnSpMk id="116" creationId="{70EEAE4F-808C-43D1-AAB8-D4D56E655D48}"/>
          </ac:cxnSpMkLst>
        </pc:cxnChg>
        <pc:cxnChg chg="add mod">
          <ac:chgData name="NIELLY, Cyprien" userId="047ee78a-b57f-43ca-a34c-32bc17ca69f1" providerId="ADAL" clId="{D1DA261E-94D1-4398-A0E2-4A343F98C75B}" dt="2019-01-31T08:54:22.926" v="1383" actId="1035"/>
          <ac:cxnSpMkLst>
            <pc:docMk/>
            <pc:sldMk cId="618149660" sldId="708"/>
            <ac:cxnSpMk id="119" creationId="{47F573D9-ADF0-443D-95CA-5F52D0A7D61E}"/>
          </ac:cxnSpMkLst>
        </pc:cxnChg>
      </pc:sldChg>
      <pc:sldChg chg="modSp add del ord">
        <pc:chgData name="NIELLY, Cyprien" userId="047ee78a-b57f-43ca-a34c-32bc17ca69f1" providerId="ADAL" clId="{D1DA261E-94D1-4398-A0E2-4A343F98C75B}" dt="2019-02-04T19:33:28.739" v="5602" actId="2696"/>
        <pc:sldMkLst>
          <pc:docMk/>
          <pc:sldMk cId="2127759183" sldId="709"/>
        </pc:sldMkLst>
        <pc:spChg chg="mod">
          <ac:chgData name="NIELLY, Cyprien" userId="047ee78a-b57f-43ca-a34c-32bc17ca69f1" providerId="ADAL" clId="{D1DA261E-94D1-4398-A0E2-4A343F98C75B}" dt="2019-01-31T09:17:16.497" v="1868" actId="1076"/>
          <ac:spMkLst>
            <pc:docMk/>
            <pc:sldMk cId="2127759183" sldId="709"/>
            <ac:spMk id="3" creationId="{274530DD-6885-4663-9E73-F46059C6AFE0}"/>
          </ac:spMkLst>
        </pc:spChg>
      </pc:sldChg>
      <pc:sldChg chg="addSp modSp add ord">
        <pc:chgData name="NIELLY, Cyprien" userId="047ee78a-b57f-43ca-a34c-32bc17ca69f1" providerId="ADAL" clId="{D1DA261E-94D1-4398-A0E2-4A343F98C75B}" dt="2019-02-04T20:30:18.505" v="5678" actId="20577"/>
        <pc:sldMkLst>
          <pc:docMk/>
          <pc:sldMk cId="3911555240" sldId="710"/>
        </pc:sldMkLst>
        <pc:spChg chg="mod">
          <ac:chgData name="NIELLY, Cyprien" userId="047ee78a-b57f-43ca-a34c-32bc17ca69f1" providerId="ADAL" clId="{D1DA261E-94D1-4398-A0E2-4A343F98C75B}" dt="2019-02-04T20:30:18.505" v="5678" actId="20577"/>
          <ac:spMkLst>
            <pc:docMk/>
            <pc:sldMk cId="3911555240" sldId="710"/>
            <ac:spMk id="2" creationId="{902F5B6D-C742-491B-99B2-55AC7FF4FC54}"/>
          </ac:spMkLst>
        </pc:spChg>
        <pc:picChg chg="add mod modCrop">
          <ac:chgData name="NIELLY, Cyprien" userId="047ee78a-b57f-43ca-a34c-32bc17ca69f1" providerId="ADAL" clId="{D1DA261E-94D1-4398-A0E2-4A343F98C75B}" dt="2019-02-04T19:33:24.178" v="5601" actId="1076"/>
          <ac:picMkLst>
            <pc:docMk/>
            <pc:sldMk cId="3911555240" sldId="710"/>
            <ac:picMk id="3" creationId="{B0EAE045-6BF2-49A0-B5E9-2B6EC6600D14}"/>
          </ac:picMkLst>
        </pc:picChg>
      </pc:sldChg>
      <pc:sldChg chg="addSp modSp add ord">
        <pc:chgData name="NIELLY, Cyprien" userId="047ee78a-b57f-43ca-a34c-32bc17ca69f1" providerId="ADAL" clId="{D1DA261E-94D1-4398-A0E2-4A343F98C75B}" dt="2019-02-04T20:30:24.458" v="5684" actId="20577"/>
        <pc:sldMkLst>
          <pc:docMk/>
          <pc:sldMk cId="1966143801" sldId="711"/>
        </pc:sldMkLst>
        <pc:spChg chg="mod">
          <ac:chgData name="NIELLY, Cyprien" userId="047ee78a-b57f-43ca-a34c-32bc17ca69f1" providerId="ADAL" clId="{D1DA261E-94D1-4398-A0E2-4A343F98C75B}" dt="2019-02-04T20:30:24.458" v="5684" actId="20577"/>
          <ac:spMkLst>
            <pc:docMk/>
            <pc:sldMk cId="1966143801" sldId="711"/>
            <ac:spMk id="2" creationId="{DF0BD546-ED96-4E7D-A59C-E9F5D60DF340}"/>
          </ac:spMkLst>
        </pc:spChg>
        <pc:spChg chg="add mod">
          <ac:chgData name="NIELLY, Cyprien" userId="047ee78a-b57f-43ca-a34c-32bc17ca69f1" providerId="ADAL" clId="{D1DA261E-94D1-4398-A0E2-4A343F98C75B}" dt="2019-02-04T19:33:00.744" v="5598" actId="20577"/>
          <ac:spMkLst>
            <pc:docMk/>
            <pc:sldMk cId="1966143801" sldId="711"/>
            <ac:spMk id="3" creationId="{3A26EFF9-0BA4-4691-8CC6-EF0DAE93EBC5}"/>
          </ac:spMkLst>
        </pc:spChg>
      </pc:sldChg>
      <pc:sldChg chg="addSp modSp add">
        <pc:chgData name="NIELLY, Cyprien" userId="047ee78a-b57f-43ca-a34c-32bc17ca69f1" providerId="ADAL" clId="{D1DA261E-94D1-4398-A0E2-4A343F98C75B}" dt="2019-01-31T08:53:32.646" v="1362" actId="313"/>
        <pc:sldMkLst>
          <pc:docMk/>
          <pc:sldMk cId="1963139546" sldId="712"/>
        </pc:sldMkLst>
        <pc:spChg chg="mod">
          <ac:chgData name="NIELLY, Cyprien" userId="047ee78a-b57f-43ca-a34c-32bc17ca69f1" providerId="ADAL" clId="{D1DA261E-94D1-4398-A0E2-4A343F98C75B}" dt="2019-01-30T16:52:51.322" v="1210" actId="20577"/>
          <ac:spMkLst>
            <pc:docMk/>
            <pc:sldMk cId="1963139546" sldId="712"/>
            <ac:spMk id="2" creationId="{862C7127-239B-439A-BCA4-EFA2054B3A0F}"/>
          </ac:spMkLst>
        </pc:spChg>
        <pc:spChg chg="add mod">
          <ac:chgData name="NIELLY, Cyprien" userId="047ee78a-b57f-43ca-a34c-32bc17ca69f1" providerId="ADAL" clId="{D1DA261E-94D1-4398-A0E2-4A343F98C75B}" dt="2019-01-30T14:01:41.131" v="678" actId="207"/>
          <ac:spMkLst>
            <pc:docMk/>
            <pc:sldMk cId="1963139546" sldId="712"/>
            <ac:spMk id="3" creationId="{E339A3CD-98AF-4C2D-B9B9-1F1EA9AB4692}"/>
          </ac:spMkLst>
        </pc:spChg>
        <pc:spChg chg="add mod">
          <ac:chgData name="NIELLY, Cyprien" userId="047ee78a-b57f-43ca-a34c-32bc17ca69f1" providerId="ADAL" clId="{D1DA261E-94D1-4398-A0E2-4A343F98C75B}" dt="2019-01-31T08:53:32.646" v="1362" actId="313"/>
          <ac:spMkLst>
            <pc:docMk/>
            <pc:sldMk cId="1963139546" sldId="712"/>
            <ac:spMk id="4" creationId="{FB5FF50E-C7D2-47D2-AC8E-0D8DEC81C69B}"/>
          </ac:spMkLst>
        </pc:spChg>
        <pc:spChg chg="add mod">
          <ac:chgData name="NIELLY, Cyprien" userId="047ee78a-b57f-43ca-a34c-32bc17ca69f1" providerId="ADAL" clId="{D1DA261E-94D1-4398-A0E2-4A343F98C75B}" dt="2019-01-30T14:02:14.257" v="683" actId="207"/>
          <ac:spMkLst>
            <pc:docMk/>
            <pc:sldMk cId="1963139546" sldId="712"/>
            <ac:spMk id="5" creationId="{EAA39B9C-A1DF-474F-BFDD-24C7032AF21D}"/>
          </ac:spMkLst>
        </pc:spChg>
        <pc:spChg chg="add mod">
          <ac:chgData name="NIELLY, Cyprien" userId="047ee78a-b57f-43ca-a34c-32bc17ca69f1" providerId="ADAL" clId="{D1DA261E-94D1-4398-A0E2-4A343F98C75B}" dt="2019-01-30T14:02:08.583" v="682" actId="207"/>
          <ac:spMkLst>
            <pc:docMk/>
            <pc:sldMk cId="1963139546" sldId="712"/>
            <ac:spMk id="16" creationId="{3A195196-B83F-4C86-B294-A50CFD2C4481}"/>
          </ac:spMkLst>
        </pc:spChg>
        <pc:cxnChg chg="add mod">
          <ac:chgData name="NIELLY, Cyprien" userId="047ee78a-b57f-43ca-a34c-32bc17ca69f1" providerId="ADAL" clId="{D1DA261E-94D1-4398-A0E2-4A343F98C75B}" dt="2019-01-30T14:01:32.237" v="677" actId="208"/>
          <ac:cxnSpMkLst>
            <pc:docMk/>
            <pc:sldMk cId="1963139546" sldId="712"/>
            <ac:cxnSpMk id="7" creationId="{5E6EF36B-3ACC-4CB7-A411-EEF229D382BE}"/>
          </ac:cxnSpMkLst>
        </pc:cxnChg>
        <pc:cxnChg chg="add mod">
          <ac:chgData name="NIELLY, Cyprien" userId="047ee78a-b57f-43ca-a34c-32bc17ca69f1" providerId="ADAL" clId="{D1DA261E-94D1-4398-A0E2-4A343F98C75B}" dt="2019-01-30T14:01:53.744" v="680" actId="208"/>
          <ac:cxnSpMkLst>
            <pc:docMk/>
            <pc:sldMk cId="1963139546" sldId="712"/>
            <ac:cxnSpMk id="8" creationId="{E527C2BB-B589-4A0A-9BD6-8FF542543453}"/>
          </ac:cxnSpMkLst>
        </pc:cxnChg>
        <pc:cxnChg chg="add mod">
          <ac:chgData name="NIELLY, Cyprien" userId="047ee78a-b57f-43ca-a34c-32bc17ca69f1" providerId="ADAL" clId="{D1DA261E-94D1-4398-A0E2-4A343F98C75B}" dt="2019-01-30T14:02:20.896" v="684" actId="208"/>
          <ac:cxnSpMkLst>
            <pc:docMk/>
            <pc:sldMk cId="1963139546" sldId="712"/>
            <ac:cxnSpMk id="11" creationId="{BCCD507C-E790-4555-AB63-CA45039C9767}"/>
          </ac:cxnSpMkLst>
        </pc:cxnChg>
      </pc:sldChg>
      <pc:sldChg chg="addSp modSp add">
        <pc:chgData name="NIELLY, Cyprien" userId="047ee78a-b57f-43ca-a34c-32bc17ca69f1" providerId="ADAL" clId="{D1DA261E-94D1-4398-A0E2-4A343F98C75B}" dt="2019-02-03T15:36:42.462" v="4349" actId="20577"/>
        <pc:sldMkLst>
          <pc:docMk/>
          <pc:sldMk cId="3833069535" sldId="713"/>
        </pc:sldMkLst>
        <pc:spChg chg="mod">
          <ac:chgData name="NIELLY, Cyprien" userId="047ee78a-b57f-43ca-a34c-32bc17ca69f1" providerId="ADAL" clId="{D1DA261E-94D1-4398-A0E2-4A343F98C75B}" dt="2019-02-03T15:36:42.462" v="4349" actId="20577"/>
          <ac:spMkLst>
            <pc:docMk/>
            <pc:sldMk cId="3833069535" sldId="713"/>
            <ac:spMk id="2" creationId="{53DA5003-CF24-4EF4-821D-08A7FE8BF4E7}"/>
          </ac:spMkLst>
        </pc:spChg>
        <pc:spChg chg="add">
          <ac:chgData name="NIELLY, Cyprien" userId="047ee78a-b57f-43ca-a34c-32bc17ca69f1" providerId="ADAL" clId="{D1DA261E-94D1-4398-A0E2-4A343F98C75B}" dt="2019-01-30T15:04:09.235" v="895"/>
          <ac:spMkLst>
            <pc:docMk/>
            <pc:sldMk cId="3833069535" sldId="713"/>
            <ac:spMk id="3" creationId="{3AD85B86-6B86-48E7-BE1B-7F5E0D980F91}"/>
          </ac:spMkLst>
        </pc:spChg>
        <pc:picChg chg="add">
          <ac:chgData name="NIELLY, Cyprien" userId="047ee78a-b57f-43ca-a34c-32bc17ca69f1" providerId="ADAL" clId="{D1DA261E-94D1-4398-A0E2-4A343F98C75B}" dt="2019-01-30T15:04:09.235" v="895"/>
          <ac:picMkLst>
            <pc:docMk/>
            <pc:sldMk cId="3833069535" sldId="713"/>
            <ac:picMk id="4" creationId="{6B9AD99D-69E6-4CE0-84A6-42764E703494}"/>
          </ac:picMkLst>
        </pc:picChg>
      </pc:sldChg>
      <pc:sldChg chg="addSp modSp add">
        <pc:chgData name="NIELLY, Cyprien" userId="047ee78a-b57f-43ca-a34c-32bc17ca69f1" providerId="ADAL" clId="{D1DA261E-94D1-4398-A0E2-4A343F98C75B}" dt="2019-02-04T13:56:50.414" v="5096" actId="1035"/>
        <pc:sldMkLst>
          <pc:docMk/>
          <pc:sldMk cId="3635101927" sldId="714"/>
        </pc:sldMkLst>
        <pc:spChg chg="mod">
          <ac:chgData name="NIELLY, Cyprien" userId="047ee78a-b57f-43ca-a34c-32bc17ca69f1" providerId="ADAL" clId="{D1DA261E-94D1-4398-A0E2-4A343F98C75B}" dt="2019-02-03T15:36:50.025" v="4355" actId="20577"/>
          <ac:spMkLst>
            <pc:docMk/>
            <pc:sldMk cId="3635101927" sldId="714"/>
            <ac:spMk id="2" creationId="{AC378BB1-965C-4972-9290-8C95D7EBBEA2}"/>
          </ac:spMkLst>
        </pc:spChg>
        <pc:spChg chg="add mod">
          <ac:chgData name="NIELLY, Cyprien" userId="047ee78a-b57f-43ca-a34c-32bc17ca69f1" providerId="ADAL" clId="{D1DA261E-94D1-4398-A0E2-4A343F98C75B}" dt="2019-01-31T09:19:26.544" v="1932" actId="1036"/>
          <ac:spMkLst>
            <pc:docMk/>
            <pc:sldMk cId="3635101927" sldId="714"/>
            <ac:spMk id="3" creationId="{CB0455DD-AABE-467D-8839-DFBF60C90C3C}"/>
          </ac:spMkLst>
        </pc:spChg>
        <pc:picChg chg="add mod">
          <ac:chgData name="NIELLY, Cyprien" userId="047ee78a-b57f-43ca-a34c-32bc17ca69f1" providerId="ADAL" clId="{D1DA261E-94D1-4398-A0E2-4A343F98C75B}" dt="2019-02-04T13:56:50.414" v="5096" actId="1035"/>
          <ac:picMkLst>
            <pc:docMk/>
            <pc:sldMk cId="3635101927" sldId="714"/>
            <ac:picMk id="4" creationId="{4ACA751F-2BDB-4E7D-A53C-E0506F2ADFA6}"/>
          </ac:picMkLst>
        </pc:picChg>
      </pc:sldChg>
      <pc:sldChg chg="addSp delSp modSp add modAnim modNotesTx">
        <pc:chgData name="NIELLY, Cyprien" userId="047ee78a-b57f-43ca-a34c-32bc17ca69f1" providerId="ADAL" clId="{D1DA261E-94D1-4398-A0E2-4A343F98C75B}" dt="2019-02-05T09:28:54.446" v="7085" actId="313"/>
        <pc:sldMkLst>
          <pc:docMk/>
          <pc:sldMk cId="2044528295" sldId="715"/>
        </pc:sldMkLst>
        <pc:spChg chg="mod">
          <ac:chgData name="NIELLY, Cyprien" userId="047ee78a-b57f-43ca-a34c-32bc17ca69f1" providerId="ADAL" clId="{D1DA261E-94D1-4398-A0E2-4A343F98C75B}" dt="2019-01-31T13:43:26.864" v="3542" actId="1076"/>
          <ac:spMkLst>
            <pc:docMk/>
            <pc:sldMk cId="2044528295" sldId="715"/>
            <ac:spMk id="2" creationId="{ADCE8179-910B-4127-9B21-8DBE17E6E2B9}"/>
          </ac:spMkLst>
        </pc:spChg>
        <pc:spChg chg="add mod">
          <ac:chgData name="NIELLY, Cyprien" userId="047ee78a-b57f-43ca-a34c-32bc17ca69f1" providerId="ADAL" clId="{D1DA261E-94D1-4398-A0E2-4A343F98C75B}" dt="2019-01-31T13:52:56.085" v="3753" actId="313"/>
          <ac:spMkLst>
            <pc:docMk/>
            <pc:sldMk cId="2044528295" sldId="715"/>
            <ac:spMk id="3" creationId="{A4D3BAAC-B63D-45E0-A792-45030B141948}"/>
          </ac:spMkLst>
        </pc:spChg>
        <pc:spChg chg="add del mod">
          <ac:chgData name="NIELLY, Cyprien" userId="047ee78a-b57f-43ca-a34c-32bc17ca69f1" providerId="ADAL" clId="{D1DA261E-94D1-4398-A0E2-4A343F98C75B}" dt="2019-01-31T09:09:27.591" v="1791"/>
          <ac:spMkLst>
            <pc:docMk/>
            <pc:sldMk cId="2044528295" sldId="715"/>
            <ac:spMk id="4" creationId="{9DDA57B1-55FD-4B5B-901C-39B02390C10E}"/>
          </ac:spMkLst>
        </pc:spChg>
        <pc:spChg chg="add del mod">
          <ac:chgData name="NIELLY, Cyprien" userId="047ee78a-b57f-43ca-a34c-32bc17ca69f1" providerId="ADAL" clId="{D1DA261E-94D1-4398-A0E2-4A343F98C75B}" dt="2019-01-31T09:09:27.591" v="1789" actId="478"/>
          <ac:spMkLst>
            <pc:docMk/>
            <pc:sldMk cId="2044528295" sldId="715"/>
            <ac:spMk id="5" creationId="{C34E2028-4AD2-461B-BFBF-86886E92DEBC}"/>
          </ac:spMkLst>
        </pc:spChg>
        <pc:spChg chg="add mod">
          <ac:chgData name="NIELLY, Cyprien" userId="047ee78a-b57f-43ca-a34c-32bc17ca69f1" providerId="ADAL" clId="{D1DA261E-94D1-4398-A0E2-4A343F98C75B}" dt="2019-01-31T13:29:24.589" v="3236" actId="20577"/>
          <ac:spMkLst>
            <pc:docMk/>
            <pc:sldMk cId="2044528295" sldId="715"/>
            <ac:spMk id="6" creationId="{FAEA1B1A-6C03-4BFD-96EE-DC8F2932D92F}"/>
          </ac:spMkLst>
        </pc:spChg>
      </pc:sldChg>
      <pc:sldChg chg="addSp delSp modSp add modNotesTx">
        <pc:chgData name="NIELLY, Cyprien" userId="047ee78a-b57f-43ca-a34c-32bc17ca69f1" providerId="ADAL" clId="{D1DA261E-94D1-4398-A0E2-4A343F98C75B}" dt="2019-02-05T09:29:16.256" v="7088" actId="20577"/>
        <pc:sldMkLst>
          <pc:docMk/>
          <pc:sldMk cId="1394417417" sldId="716"/>
        </pc:sldMkLst>
        <pc:spChg chg="mod">
          <ac:chgData name="NIELLY, Cyprien" userId="047ee78a-b57f-43ca-a34c-32bc17ca69f1" providerId="ADAL" clId="{D1DA261E-94D1-4398-A0E2-4A343F98C75B}" dt="2019-01-31T14:12:05.550" v="3940" actId="20577"/>
          <ac:spMkLst>
            <pc:docMk/>
            <pc:sldMk cId="1394417417" sldId="716"/>
            <ac:spMk id="2" creationId="{DB9DAA0E-1ED9-463D-8BA0-F6CF1F93A583}"/>
          </ac:spMkLst>
        </pc:spChg>
        <pc:spChg chg="add mod">
          <ac:chgData name="NIELLY, Cyprien" userId="047ee78a-b57f-43ca-a34c-32bc17ca69f1" providerId="ADAL" clId="{D1DA261E-94D1-4398-A0E2-4A343F98C75B}" dt="2019-02-04T20:45:41.411" v="6330" actId="20577"/>
          <ac:spMkLst>
            <pc:docMk/>
            <pc:sldMk cId="1394417417" sldId="716"/>
            <ac:spMk id="3" creationId="{10495C2E-99BA-4A44-94B6-E48D34D64171}"/>
          </ac:spMkLst>
        </pc:spChg>
        <pc:spChg chg="add del mod">
          <ac:chgData name="NIELLY, Cyprien" userId="047ee78a-b57f-43ca-a34c-32bc17ca69f1" providerId="ADAL" clId="{D1DA261E-94D1-4398-A0E2-4A343F98C75B}" dt="2019-02-04T20:45:24.044" v="6327" actId="478"/>
          <ac:spMkLst>
            <pc:docMk/>
            <pc:sldMk cId="1394417417" sldId="716"/>
            <ac:spMk id="4" creationId="{64A60885-7F2A-4D81-9A62-C239B109CA5E}"/>
          </ac:spMkLst>
        </pc:spChg>
        <pc:spChg chg="add del mod">
          <ac:chgData name="NIELLY, Cyprien" userId="047ee78a-b57f-43ca-a34c-32bc17ca69f1" providerId="ADAL" clId="{D1DA261E-94D1-4398-A0E2-4A343F98C75B}" dt="2019-02-04T20:45:05.651" v="6323" actId="478"/>
          <ac:spMkLst>
            <pc:docMk/>
            <pc:sldMk cId="1394417417" sldId="716"/>
            <ac:spMk id="5" creationId="{0BE71ED3-77F6-4B20-8446-F20F9901DA27}"/>
          </ac:spMkLst>
        </pc:spChg>
      </pc:sldChg>
      <pc:sldChg chg="add">
        <pc:chgData name="NIELLY, Cyprien" userId="047ee78a-b57f-43ca-a34c-32bc17ca69f1" providerId="ADAL" clId="{D1DA261E-94D1-4398-A0E2-4A343F98C75B}" dt="2019-02-03T15:17:15.808" v="3975"/>
        <pc:sldMkLst>
          <pc:docMk/>
          <pc:sldMk cId="435131650" sldId="717"/>
        </pc:sldMkLst>
      </pc:sldChg>
      <pc:sldChg chg="addSp delSp modSp add">
        <pc:chgData name="NIELLY, Cyprien" userId="047ee78a-b57f-43ca-a34c-32bc17ca69f1" providerId="ADAL" clId="{D1DA261E-94D1-4398-A0E2-4A343F98C75B}" dt="2019-02-03T15:23:25.911" v="4138" actId="14100"/>
        <pc:sldMkLst>
          <pc:docMk/>
          <pc:sldMk cId="635625330" sldId="720"/>
        </pc:sldMkLst>
        <pc:spChg chg="mod">
          <ac:chgData name="NIELLY, Cyprien" userId="047ee78a-b57f-43ca-a34c-32bc17ca69f1" providerId="ADAL" clId="{D1DA261E-94D1-4398-A0E2-4A343F98C75B}" dt="2019-02-03T15:22:23.370" v="4126" actId="20577"/>
          <ac:spMkLst>
            <pc:docMk/>
            <pc:sldMk cId="635625330" sldId="720"/>
            <ac:spMk id="2" creationId="{A78D4CD9-6E6F-47AA-B70B-4E42EC37D0E3}"/>
          </ac:spMkLst>
        </pc:spChg>
        <pc:spChg chg="add mod">
          <ac:chgData name="NIELLY, Cyprien" userId="047ee78a-b57f-43ca-a34c-32bc17ca69f1" providerId="ADAL" clId="{D1DA261E-94D1-4398-A0E2-4A343F98C75B}" dt="2019-02-03T15:23:22.049" v="4137" actId="14100"/>
          <ac:spMkLst>
            <pc:docMk/>
            <pc:sldMk cId="635625330" sldId="720"/>
            <ac:spMk id="3" creationId="{D3278914-2E89-40B7-8A0A-5DDC4A317CAA}"/>
          </ac:spMkLst>
        </pc:spChg>
        <pc:spChg chg="add mod">
          <ac:chgData name="NIELLY, Cyprien" userId="047ee78a-b57f-43ca-a34c-32bc17ca69f1" providerId="ADAL" clId="{D1DA261E-94D1-4398-A0E2-4A343F98C75B}" dt="2019-02-03T15:23:25.911" v="4138" actId="14100"/>
          <ac:spMkLst>
            <pc:docMk/>
            <pc:sldMk cId="635625330" sldId="720"/>
            <ac:spMk id="4" creationId="{14C2D7C0-9A12-4374-AF0D-B60548ED3C14}"/>
          </ac:spMkLst>
        </pc:spChg>
        <pc:spChg chg="add del mod">
          <ac:chgData name="NIELLY, Cyprien" userId="047ee78a-b57f-43ca-a34c-32bc17ca69f1" providerId="ADAL" clId="{D1DA261E-94D1-4398-A0E2-4A343F98C75B}" dt="2019-02-03T15:22:43.412" v="4130"/>
          <ac:spMkLst>
            <pc:docMk/>
            <pc:sldMk cId="635625330" sldId="720"/>
            <ac:spMk id="5" creationId="{3AA3F997-B0D1-454F-87BC-BF0FB9EB5C84}"/>
          </ac:spMkLst>
        </pc:spChg>
        <pc:spChg chg="add del">
          <ac:chgData name="NIELLY, Cyprien" userId="047ee78a-b57f-43ca-a34c-32bc17ca69f1" providerId="ADAL" clId="{D1DA261E-94D1-4398-A0E2-4A343F98C75B}" dt="2019-02-03T15:22:43.412" v="4130"/>
          <ac:spMkLst>
            <pc:docMk/>
            <pc:sldMk cId="635625330" sldId="720"/>
            <ac:spMk id="6" creationId="{2D6C5E88-1254-4229-8FA1-D0A01394052C}"/>
          </ac:spMkLst>
        </pc:spChg>
      </pc:sldChg>
      <pc:sldChg chg="modSp add">
        <pc:chgData name="NIELLY, Cyprien" userId="047ee78a-b57f-43ca-a34c-32bc17ca69f1" providerId="ADAL" clId="{D1DA261E-94D1-4398-A0E2-4A343F98C75B}" dt="2019-02-03T15:25:50.788" v="4184" actId="207"/>
        <pc:sldMkLst>
          <pc:docMk/>
          <pc:sldMk cId="1167602181" sldId="725"/>
        </pc:sldMkLst>
        <pc:spChg chg="mod">
          <ac:chgData name="NIELLY, Cyprien" userId="047ee78a-b57f-43ca-a34c-32bc17ca69f1" providerId="ADAL" clId="{D1DA261E-94D1-4398-A0E2-4A343F98C75B}" dt="2019-02-03T15:25:50.788" v="4184" actId="207"/>
          <ac:spMkLst>
            <pc:docMk/>
            <pc:sldMk cId="1167602181" sldId="725"/>
            <ac:spMk id="48" creationId="{6F75808A-CD3C-4DAE-9F42-980BB9CA0ADC}"/>
          </ac:spMkLst>
        </pc:spChg>
      </pc:sldChg>
      <pc:sldChg chg="modSp add">
        <pc:chgData name="NIELLY, Cyprien" userId="047ee78a-b57f-43ca-a34c-32bc17ca69f1" providerId="ADAL" clId="{D1DA261E-94D1-4398-A0E2-4A343F98C75B}" dt="2019-02-03T15:25:59.270" v="4188" actId="207"/>
        <pc:sldMkLst>
          <pc:docMk/>
          <pc:sldMk cId="2803192911" sldId="726"/>
        </pc:sldMkLst>
        <pc:spChg chg="mod">
          <ac:chgData name="NIELLY, Cyprien" userId="047ee78a-b57f-43ca-a34c-32bc17ca69f1" providerId="ADAL" clId="{D1DA261E-94D1-4398-A0E2-4A343F98C75B}" dt="2019-02-03T15:25:59.270" v="4188" actId="207"/>
          <ac:spMkLst>
            <pc:docMk/>
            <pc:sldMk cId="2803192911" sldId="726"/>
            <ac:spMk id="48" creationId="{6F75808A-CD3C-4DAE-9F42-980BB9CA0ADC}"/>
          </ac:spMkLst>
        </pc:spChg>
      </pc:sldChg>
      <pc:sldChg chg="modSp add">
        <pc:chgData name="NIELLY, Cyprien" userId="047ee78a-b57f-43ca-a34c-32bc17ca69f1" providerId="ADAL" clId="{D1DA261E-94D1-4398-A0E2-4A343F98C75B}" dt="2019-02-03T15:26:10.297" v="4192" actId="207"/>
        <pc:sldMkLst>
          <pc:docMk/>
          <pc:sldMk cId="103317354" sldId="727"/>
        </pc:sldMkLst>
        <pc:spChg chg="mod">
          <ac:chgData name="NIELLY, Cyprien" userId="047ee78a-b57f-43ca-a34c-32bc17ca69f1" providerId="ADAL" clId="{D1DA261E-94D1-4398-A0E2-4A343F98C75B}" dt="2019-02-03T15:26:10.297" v="4192" actId="207"/>
          <ac:spMkLst>
            <pc:docMk/>
            <pc:sldMk cId="103317354" sldId="727"/>
            <ac:spMk id="48" creationId="{6F75808A-CD3C-4DAE-9F42-980BB9CA0ADC}"/>
          </ac:spMkLst>
        </pc:spChg>
      </pc:sldChg>
      <pc:sldChg chg="modSp add">
        <pc:chgData name="NIELLY, Cyprien" userId="047ee78a-b57f-43ca-a34c-32bc17ca69f1" providerId="ADAL" clId="{D1DA261E-94D1-4398-A0E2-4A343F98C75B}" dt="2019-02-03T15:26:22.861" v="4196" actId="207"/>
        <pc:sldMkLst>
          <pc:docMk/>
          <pc:sldMk cId="1672575578" sldId="728"/>
        </pc:sldMkLst>
        <pc:spChg chg="mod">
          <ac:chgData name="NIELLY, Cyprien" userId="047ee78a-b57f-43ca-a34c-32bc17ca69f1" providerId="ADAL" clId="{D1DA261E-94D1-4398-A0E2-4A343F98C75B}" dt="2019-02-03T15:26:22.861" v="4196" actId="207"/>
          <ac:spMkLst>
            <pc:docMk/>
            <pc:sldMk cId="1672575578" sldId="728"/>
            <ac:spMk id="48" creationId="{6F75808A-CD3C-4DAE-9F42-980BB9CA0ADC}"/>
          </ac:spMkLst>
        </pc:spChg>
      </pc:sldChg>
      <pc:sldChg chg="modSp add">
        <pc:chgData name="NIELLY, Cyprien" userId="047ee78a-b57f-43ca-a34c-32bc17ca69f1" providerId="ADAL" clId="{D1DA261E-94D1-4398-A0E2-4A343F98C75B}" dt="2019-02-03T15:26:32.683" v="4200" actId="207"/>
        <pc:sldMkLst>
          <pc:docMk/>
          <pc:sldMk cId="820758641" sldId="729"/>
        </pc:sldMkLst>
        <pc:spChg chg="mod">
          <ac:chgData name="NIELLY, Cyprien" userId="047ee78a-b57f-43ca-a34c-32bc17ca69f1" providerId="ADAL" clId="{D1DA261E-94D1-4398-A0E2-4A343F98C75B}" dt="2019-02-03T15:26:32.683" v="4200" actId="207"/>
          <ac:spMkLst>
            <pc:docMk/>
            <pc:sldMk cId="820758641" sldId="729"/>
            <ac:spMk id="48" creationId="{6F75808A-CD3C-4DAE-9F42-980BB9CA0ADC}"/>
          </ac:spMkLst>
        </pc:spChg>
      </pc:sldChg>
      <pc:sldChg chg="modSp add">
        <pc:chgData name="NIELLY, Cyprien" userId="047ee78a-b57f-43ca-a34c-32bc17ca69f1" providerId="ADAL" clId="{D1DA261E-94D1-4398-A0E2-4A343F98C75B}" dt="2019-02-03T15:26:47.846" v="4204" actId="113"/>
        <pc:sldMkLst>
          <pc:docMk/>
          <pc:sldMk cId="762778309" sldId="730"/>
        </pc:sldMkLst>
        <pc:spChg chg="mod">
          <ac:chgData name="NIELLY, Cyprien" userId="047ee78a-b57f-43ca-a34c-32bc17ca69f1" providerId="ADAL" clId="{D1DA261E-94D1-4398-A0E2-4A343F98C75B}" dt="2019-02-03T15:26:47.846" v="4204" actId="113"/>
          <ac:spMkLst>
            <pc:docMk/>
            <pc:sldMk cId="762778309" sldId="730"/>
            <ac:spMk id="48" creationId="{6F75808A-CD3C-4DAE-9F42-980BB9CA0ADC}"/>
          </ac:spMkLst>
        </pc:spChg>
      </pc:sldChg>
      <pc:sldChg chg="modSp add">
        <pc:chgData name="NIELLY, Cyprien" userId="047ee78a-b57f-43ca-a34c-32bc17ca69f1" providerId="ADAL" clId="{D1DA261E-94D1-4398-A0E2-4A343F98C75B}" dt="2019-02-03T15:27:13.239" v="4213" actId="207"/>
        <pc:sldMkLst>
          <pc:docMk/>
          <pc:sldMk cId="178212454" sldId="731"/>
        </pc:sldMkLst>
        <pc:spChg chg="mod">
          <ac:chgData name="NIELLY, Cyprien" userId="047ee78a-b57f-43ca-a34c-32bc17ca69f1" providerId="ADAL" clId="{D1DA261E-94D1-4398-A0E2-4A343F98C75B}" dt="2019-02-03T15:27:13.239" v="4213" actId="207"/>
          <ac:spMkLst>
            <pc:docMk/>
            <pc:sldMk cId="178212454" sldId="731"/>
            <ac:spMk id="48" creationId="{6F75808A-CD3C-4DAE-9F42-980BB9CA0ADC}"/>
          </ac:spMkLst>
        </pc:spChg>
      </pc:sldChg>
      <pc:sldChg chg="modSp add">
        <pc:chgData name="NIELLY, Cyprien" userId="047ee78a-b57f-43ca-a34c-32bc17ca69f1" providerId="ADAL" clId="{D1DA261E-94D1-4398-A0E2-4A343F98C75B}" dt="2019-02-03T15:27:48.517" v="4220" actId="207"/>
        <pc:sldMkLst>
          <pc:docMk/>
          <pc:sldMk cId="302456014" sldId="732"/>
        </pc:sldMkLst>
        <pc:spChg chg="mod">
          <ac:chgData name="NIELLY, Cyprien" userId="047ee78a-b57f-43ca-a34c-32bc17ca69f1" providerId="ADAL" clId="{D1DA261E-94D1-4398-A0E2-4A343F98C75B}" dt="2019-02-03T15:27:48.517" v="4220" actId="207"/>
          <ac:spMkLst>
            <pc:docMk/>
            <pc:sldMk cId="302456014" sldId="732"/>
            <ac:spMk id="48" creationId="{6F75808A-CD3C-4DAE-9F42-980BB9CA0ADC}"/>
          </ac:spMkLst>
        </pc:spChg>
      </pc:sldChg>
      <pc:sldChg chg="modSp add">
        <pc:chgData name="NIELLY, Cyprien" userId="047ee78a-b57f-43ca-a34c-32bc17ca69f1" providerId="ADAL" clId="{D1DA261E-94D1-4398-A0E2-4A343F98C75B}" dt="2019-02-03T15:27:40.305" v="4218" actId="113"/>
        <pc:sldMkLst>
          <pc:docMk/>
          <pc:sldMk cId="2470060576" sldId="733"/>
        </pc:sldMkLst>
        <pc:spChg chg="mod">
          <ac:chgData name="NIELLY, Cyprien" userId="047ee78a-b57f-43ca-a34c-32bc17ca69f1" providerId="ADAL" clId="{D1DA261E-94D1-4398-A0E2-4A343F98C75B}" dt="2019-02-03T15:27:40.305" v="4218" actId="113"/>
          <ac:spMkLst>
            <pc:docMk/>
            <pc:sldMk cId="2470060576" sldId="733"/>
            <ac:spMk id="48" creationId="{6F75808A-CD3C-4DAE-9F42-980BB9CA0ADC}"/>
          </ac:spMkLst>
        </pc:spChg>
      </pc:sldChg>
      <pc:sldChg chg="addSp delSp modSp add">
        <pc:chgData name="NIELLY, Cyprien" userId="047ee78a-b57f-43ca-a34c-32bc17ca69f1" providerId="ADAL" clId="{D1DA261E-94D1-4398-A0E2-4A343F98C75B}" dt="2019-02-03T15:38:25.575" v="4401" actId="1076"/>
        <pc:sldMkLst>
          <pc:docMk/>
          <pc:sldMk cId="331479875" sldId="734"/>
        </pc:sldMkLst>
        <pc:spChg chg="add del mod">
          <ac:chgData name="NIELLY, Cyprien" userId="047ee78a-b57f-43ca-a34c-32bc17ca69f1" providerId="ADAL" clId="{D1DA261E-94D1-4398-A0E2-4A343F98C75B}" dt="2019-02-03T15:37:58.464" v="4392" actId="20577"/>
          <ac:spMkLst>
            <pc:docMk/>
            <pc:sldMk cId="331479875" sldId="734"/>
            <ac:spMk id="2" creationId="{1CEB7EC0-34B7-4F79-925D-F5AF7304804E}"/>
          </ac:spMkLst>
        </pc:spChg>
        <pc:spChg chg="add mod">
          <ac:chgData name="NIELLY, Cyprien" userId="047ee78a-b57f-43ca-a34c-32bc17ca69f1" providerId="ADAL" clId="{D1DA261E-94D1-4398-A0E2-4A343F98C75B}" dt="2019-02-03T15:37:49.878" v="4388"/>
          <ac:spMkLst>
            <pc:docMk/>
            <pc:sldMk cId="331479875" sldId="734"/>
            <ac:spMk id="3" creationId="{347E86CA-0115-4C4D-9096-BB214036DA87}"/>
          </ac:spMkLst>
        </pc:spChg>
        <pc:spChg chg="add mod">
          <ac:chgData name="NIELLY, Cyprien" userId="047ee78a-b57f-43ca-a34c-32bc17ca69f1" providerId="ADAL" clId="{D1DA261E-94D1-4398-A0E2-4A343F98C75B}" dt="2019-02-03T15:38:25.575" v="4401" actId="1076"/>
          <ac:spMkLst>
            <pc:docMk/>
            <pc:sldMk cId="331479875" sldId="734"/>
            <ac:spMk id="10" creationId="{BD37AE05-7668-409B-A2E3-E137BEA02766}"/>
          </ac:spMkLst>
        </pc:spChg>
        <pc:grpChg chg="add">
          <ac:chgData name="NIELLY, Cyprien" userId="047ee78a-b57f-43ca-a34c-32bc17ca69f1" providerId="ADAL" clId="{D1DA261E-94D1-4398-A0E2-4A343F98C75B}" dt="2019-02-03T15:37:47.358" v="4387"/>
          <ac:grpSpMkLst>
            <pc:docMk/>
            <pc:sldMk cId="331479875" sldId="734"/>
            <ac:grpSpMk id="4" creationId="{6BBCABCC-5A87-4017-A053-9D565D6EF569}"/>
          </ac:grpSpMkLst>
        </pc:grpChg>
        <pc:picChg chg="add mod">
          <ac:chgData name="NIELLY, Cyprien" userId="047ee78a-b57f-43ca-a34c-32bc17ca69f1" providerId="ADAL" clId="{D1DA261E-94D1-4398-A0E2-4A343F98C75B}" dt="2019-02-03T15:38:06.986" v="4394" actId="1076"/>
          <ac:picMkLst>
            <pc:docMk/>
            <pc:sldMk cId="331479875" sldId="734"/>
            <ac:picMk id="9" creationId="{B0C97F9B-634D-42FE-B777-A37B5808E394}"/>
          </ac:picMkLst>
        </pc:picChg>
      </pc:sldChg>
      <pc:sldChg chg="addSp delSp modSp add">
        <pc:chgData name="NIELLY, Cyprien" userId="047ee78a-b57f-43ca-a34c-32bc17ca69f1" providerId="ADAL" clId="{D1DA261E-94D1-4398-A0E2-4A343F98C75B}" dt="2019-02-03T15:39:36.261" v="4411" actId="1076"/>
        <pc:sldMkLst>
          <pc:docMk/>
          <pc:sldMk cId="710397805" sldId="735"/>
        </pc:sldMkLst>
        <pc:spChg chg="mod">
          <ac:chgData name="NIELLY, Cyprien" userId="047ee78a-b57f-43ca-a34c-32bc17ca69f1" providerId="ADAL" clId="{D1DA261E-94D1-4398-A0E2-4A343F98C75B}" dt="2019-02-03T15:39:21.046" v="4408" actId="20577"/>
          <ac:spMkLst>
            <pc:docMk/>
            <pc:sldMk cId="710397805" sldId="735"/>
            <ac:spMk id="2" creationId="{7E31E259-1845-4EF3-8FB8-1B0CF377C356}"/>
          </ac:spMkLst>
        </pc:spChg>
        <pc:spChg chg="add del">
          <ac:chgData name="NIELLY, Cyprien" userId="047ee78a-b57f-43ca-a34c-32bc17ca69f1" providerId="ADAL" clId="{D1DA261E-94D1-4398-A0E2-4A343F98C75B}" dt="2019-02-03T15:39:18.800" v="4406" actId="478"/>
          <ac:spMkLst>
            <pc:docMk/>
            <pc:sldMk cId="710397805" sldId="735"/>
            <ac:spMk id="3" creationId="{439B75EC-84B6-4FBE-9C3B-40C9E444FAA1}"/>
          </ac:spMkLst>
        </pc:spChg>
        <pc:spChg chg="add mod">
          <ac:chgData name="NIELLY, Cyprien" userId="047ee78a-b57f-43ca-a34c-32bc17ca69f1" providerId="ADAL" clId="{D1DA261E-94D1-4398-A0E2-4A343F98C75B}" dt="2019-02-03T15:39:27.221" v="4409" actId="1076"/>
          <ac:spMkLst>
            <pc:docMk/>
            <pc:sldMk cId="710397805" sldId="735"/>
            <ac:spMk id="10" creationId="{88B316FF-50EF-4D9C-A275-EF4DB1F2AC0B}"/>
          </ac:spMkLst>
        </pc:spChg>
        <pc:grpChg chg="add mod">
          <ac:chgData name="NIELLY, Cyprien" userId="047ee78a-b57f-43ca-a34c-32bc17ca69f1" providerId="ADAL" clId="{D1DA261E-94D1-4398-A0E2-4A343F98C75B}" dt="2019-02-03T15:39:36.261" v="4411" actId="1076"/>
          <ac:grpSpMkLst>
            <pc:docMk/>
            <pc:sldMk cId="710397805" sldId="735"/>
            <ac:grpSpMk id="4" creationId="{920CBE2E-694F-42CB-AC8B-4898D0CD10FF}"/>
          </ac:grpSpMkLst>
        </pc:grpChg>
        <pc:picChg chg="add mod">
          <ac:chgData name="NIELLY, Cyprien" userId="047ee78a-b57f-43ca-a34c-32bc17ca69f1" providerId="ADAL" clId="{D1DA261E-94D1-4398-A0E2-4A343F98C75B}" dt="2019-02-03T15:39:29.147" v="4410" actId="1076"/>
          <ac:picMkLst>
            <pc:docMk/>
            <pc:sldMk cId="710397805" sldId="735"/>
            <ac:picMk id="9" creationId="{3BC9774C-E643-4700-A98F-8B0994A616D7}"/>
          </ac:picMkLst>
        </pc:picChg>
      </pc:sldChg>
      <pc:sldChg chg="addSp delSp modSp add">
        <pc:chgData name="NIELLY, Cyprien" userId="047ee78a-b57f-43ca-a34c-32bc17ca69f1" providerId="ADAL" clId="{D1DA261E-94D1-4398-A0E2-4A343F98C75B}" dt="2019-02-03T15:40:39.066" v="4423" actId="1076"/>
        <pc:sldMkLst>
          <pc:docMk/>
          <pc:sldMk cId="4179796845" sldId="736"/>
        </pc:sldMkLst>
        <pc:spChg chg="mod">
          <ac:chgData name="NIELLY, Cyprien" userId="047ee78a-b57f-43ca-a34c-32bc17ca69f1" providerId="ADAL" clId="{D1DA261E-94D1-4398-A0E2-4A343F98C75B}" dt="2019-02-03T15:40:30.072" v="4420" actId="14100"/>
          <ac:spMkLst>
            <pc:docMk/>
            <pc:sldMk cId="4179796845" sldId="736"/>
            <ac:spMk id="2" creationId="{E182E821-D482-4463-AA0D-35919E6DF956}"/>
          </ac:spMkLst>
        </pc:spChg>
        <pc:grpChg chg="add del">
          <ac:chgData name="NIELLY, Cyprien" userId="047ee78a-b57f-43ca-a34c-32bc17ca69f1" providerId="ADAL" clId="{D1DA261E-94D1-4398-A0E2-4A343F98C75B}" dt="2019-02-03T15:40:30.544" v="4421"/>
          <ac:grpSpMkLst>
            <pc:docMk/>
            <pc:sldMk cId="4179796845" sldId="736"/>
            <ac:grpSpMk id="6" creationId="{A87EAA88-E26F-47C5-8019-B90E5915BA12}"/>
          </ac:grpSpMkLst>
        </pc:grpChg>
        <pc:grpChg chg="add mod">
          <ac:chgData name="NIELLY, Cyprien" userId="047ee78a-b57f-43ca-a34c-32bc17ca69f1" providerId="ADAL" clId="{D1DA261E-94D1-4398-A0E2-4A343F98C75B}" dt="2019-02-03T15:40:39.066" v="4423" actId="1076"/>
          <ac:grpSpMkLst>
            <pc:docMk/>
            <pc:sldMk cId="4179796845" sldId="736"/>
            <ac:grpSpMk id="18" creationId="{037C2013-C9C6-4D10-9C60-435A8A071293}"/>
          </ac:grpSpMkLst>
        </pc:grpChg>
        <pc:picChg chg="add del">
          <ac:chgData name="NIELLY, Cyprien" userId="047ee78a-b57f-43ca-a34c-32bc17ca69f1" providerId="ADAL" clId="{D1DA261E-94D1-4398-A0E2-4A343F98C75B}" dt="2019-02-03T15:40:30.544" v="4421"/>
          <ac:picMkLst>
            <pc:docMk/>
            <pc:sldMk cId="4179796845" sldId="736"/>
            <ac:picMk id="3" creationId="{4D868244-4C8B-43A5-9C0B-2B1EE10DF738}"/>
          </ac:picMkLst>
        </pc:picChg>
        <pc:picChg chg="add del">
          <ac:chgData name="NIELLY, Cyprien" userId="047ee78a-b57f-43ca-a34c-32bc17ca69f1" providerId="ADAL" clId="{D1DA261E-94D1-4398-A0E2-4A343F98C75B}" dt="2019-02-03T15:40:30.544" v="4421"/>
          <ac:picMkLst>
            <pc:docMk/>
            <pc:sldMk cId="4179796845" sldId="736"/>
            <ac:picMk id="4" creationId="{74D49CEC-6605-4CCC-AAE3-421850C21850}"/>
          </ac:picMkLst>
        </pc:picChg>
        <pc:picChg chg="add del">
          <ac:chgData name="NIELLY, Cyprien" userId="047ee78a-b57f-43ca-a34c-32bc17ca69f1" providerId="ADAL" clId="{D1DA261E-94D1-4398-A0E2-4A343F98C75B}" dt="2019-02-03T15:40:30.544" v="4421"/>
          <ac:picMkLst>
            <pc:docMk/>
            <pc:sldMk cId="4179796845" sldId="736"/>
            <ac:picMk id="5" creationId="{EF3A96CE-E6FA-450D-8A3C-92FC1D9C9421}"/>
          </ac:picMkLst>
        </pc:picChg>
        <pc:picChg chg="add mod">
          <ac:chgData name="NIELLY, Cyprien" userId="047ee78a-b57f-43ca-a34c-32bc17ca69f1" providerId="ADAL" clId="{D1DA261E-94D1-4398-A0E2-4A343F98C75B}" dt="2019-02-03T15:40:39.066" v="4423" actId="1076"/>
          <ac:picMkLst>
            <pc:docMk/>
            <pc:sldMk cId="4179796845" sldId="736"/>
            <ac:picMk id="15" creationId="{530D61F2-FE6B-4A47-98B2-C07B4CB12D02}"/>
          </ac:picMkLst>
        </pc:picChg>
        <pc:picChg chg="add mod">
          <ac:chgData name="NIELLY, Cyprien" userId="047ee78a-b57f-43ca-a34c-32bc17ca69f1" providerId="ADAL" clId="{D1DA261E-94D1-4398-A0E2-4A343F98C75B}" dt="2019-02-03T15:40:39.066" v="4423" actId="1076"/>
          <ac:picMkLst>
            <pc:docMk/>
            <pc:sldMk cId="4179796845" sldId="736"/>
            <ac:picMk id="16" creationId="{0A4F5269-A37F-43E4-A160-A5728CE92D7C}"/>
          </ac:picMkLst>
        </pc:picChg>
        <pc:picChg chg="add mod">
          <ac:chgData name="NIELLY, Cyprien" userId="047ee78a-b57f-43ca-a34c-32bc17ca69f1" providerId="ADAL" clId="{D1DA261E-94D1-4398-A0E2-4A343F98C75B}" dt="2019-02-03T15:40:39.066" v="4423" actId="1076"/>
          <ac:picMkLst>
            <pc:docMk/>
            <pc:sldMk cId="4179796845" sldId="736"/>
            <ac:picMk id="17" creationId="{6C09DEFD-45AC-4D57-9A99-CBA9EE0124C8}"/>
          </ac:picMkLst>
        </pc:picChg>
      </pc:sldChg>
      <pc:sldChg chg="addSp modSp add">
        <pc:chgData name="NIELLY, Cyprien" userId="047ee78a-b57f-43ca-a34c-32bc17ca69f1" providerId="ADAL" clId="{D1DA261E-94D1-4398-A0E2-4A343F98C75B}" dt="2019-02-03T15:40:53.529" v="4426" actId="1076"/>
        <pc:sldMkLst>
          <pc:docMk/>
          <pc:sldMk cId="907159418" sldId="737"/>
        </pc:sldMkLst>
        <pc:spChg chg="mod">
          <ac:chgData name="NIELLY, Cyprien" userId="047ee78a-b57f-43ca-a34c-32bc17ca69f1" providerId="ADAL" clId="{D1DA261E-94D1-4398-A0E2-4A343F98C75B}" dt="2019-02-03T15:40:08.110" v="4417"/>
          <ac:spMkLst>
            <pc:docMk/>
            <pc:sldMk cId="907159418" sldId="737"/>
            <ac:spMk id="2" creationId="{CA03AC51-C63B-49D6-868A-184C7DAC12CE}"/>
          </ac:spMkLst>
        </pc:spChg>
        <pc:grpChg chg="add mod">
          <ac:chgData name="NIELLY, Cyprien" userId="047ee78a-b57f-43ca-a34c-32bc17ca69f1" providerId="ADAL" clId="{D1DA261E-94D1-4398-A0E2-4A343F98C75B}" dt="2019-02-03T15:40:53.529" v="4426" actId="1076"/>
          <ac:grpSpMkLst>
            <pc:docMk/>
            <pc:sldMk cId="907159418" sldId="737"/>
            <ac:grpSpMk id="4" creationId="{951B6655-BEE6-4A67-A886-58C655EA9315}"/>
          </ac:grpSpMkLst>
        </pc:grpChg>
        <pc:grpChg chg="add mod">
          <ac:chgData name="NIELLY, Cyprien" userId="047ee78a-b57f-43ca-a34c-32bc17ca69f1" providerId="ADAL" clId="{D1DA261E-94D1-4398-A0E2-4A343F98C75B}" dt="2019-02-03T15:40:53.529" v="4426" actId="1076"/>
          <ac:grpSpMkLst>
            <pc:docMk/>
            <pc:sldMk cId="907159418" sldId="737"/>
            <ac:grpSpMk id="7" creationId="{75E786A1-25C2-431C-B27E-59D816634818}"/>
          </ac:grpSpMkLst>
        </pc:grpChg>
        <pc:graphicFrameChg chg="add mod">
          <ac:chgData name="NIELLY, Cyprien" userId="047ee78a-b57f-43ca-a34c-32bc17ca69f1" providerId="ADAL" clId="{D1DA261E-94D1-4398-A0E2-4A343F98C75B}" dt="2019-02-03T15:40:53.529" v="4426" actId="1076"/>
          <ac:graphicFrameMkLst>
            <pc:docMk/>
            <pc:sldMk cId="907159418" sldId="737"/>
            <ac:graphicFrameMk id="3" creationId="{06261CEC-1EEF-419D-9090-9CA0F053B46B}"/>
          </ac:graphicFrameMkLst>
        </pc:graphicFrameChg>
      </pc:sldChg>
      <pc:sldChg chg="modSp add">
        <pc:chgData name="NIELLY, Cyprien" userId="047ee78a-b57f-43ca-a34c-32bc17ca69f1" providerId="ADAL" clId="{D1DA261E-94D1-4398-A0E2-4A343F98C75B}" dt="2019-02-04T21:29:24.467" v="6412" actId="113"/>
        <pc:sldMkLst>
          <pc:docMk/>
          <pc:sldMk cId="2503051310" sldId="738"/>
        </pc:sldMkLst>
        <pc:spChg chg="mod">
          <ac:chgData name="NIELLY, Cyprien" userId="047ee78a-b57f-43ca-a34c-32bc17ca69f1" providerId="ADAL" clId="{D1DA261E-94D1-4398-A0E2-4A343F98C75B}" dt="2019-02-04T21:29:19.939" v="6411" actId="113"/>
          <ac:spMkLst>
            <pc:docMk/>
            <pc:sldMk cId="2503051310" sldId="738"/>
            <ac:spMk id="3" creationId="{D3278914-2E89-40B7-8A0A-5DDC4A317CAA}"/>
          </ac:spMkLst>
        </pc:spChg>
        <pc:spChg chg="mod">
          <ac:chgData name="NIELLY, Cyprien" userId="047ee78a-b57f-43ca-a34c-32bc17ca69f1" providerId="ADAL" clId="{D1DA261E-94D1-4398-A0E2-4A343F98C75B}" dt="2019-02-04T21:29:24.467" v="6412" actId="113"/>
          <ac:spMkLst>
            <pc:docMk/>
            <pc:sldMk cId="2503051310" sldId="738"/>
            <ac:spMk id="4" creationId="{14C2D7C0-9A12-4374-AF0D-B60548ED3C14}"/>
          </ac:spMkLst>
        </pc:spChg>
      </pc:sldChg>
      <pc:sldMasterChg chg="modSp delSldLayout">
        <pc:chgData name="NIELLY, Cyprien" userId="047ee78a-b57f-43ca-a34c-32bc17ca69f1" providerId="ADAL" clId="{D1DA261E-94D1-4398-A0E2-4A343F98C75B}" dt="2019-02-03T15:40:58.489" v="4428" actId="2696"/>
        <pc:sldMasterMkLst>
          <pc:docMk/>
          <pc:sldMasterMk cId="3719976033" sldId="2147483687"/>
        </pc:sldMasterMkLst>
        <pc:spChg chg="mod">
          <ac:chgData name="NIELLY, Cyprien" userId="047ee78a-b57f-43ca-a34c-32bc17ca69f1" providerId="ADAL" clId="{D1DA261E-94D1-4398-A0E2-4A343F98C75B}" dt="2019-01-30T11:13:35.289" v="492" actId="20577"/>
          <ac:spMkLst>
            <pc:docMk/>
            <pc:sldMasterMk cId="3719976033" sldId="2147483687"/>
            <ac:spMk id="12" creationId="{0EDC3695-4030-43DF-B585-AA4AA60F0BBA}"/>
          </ac:spMkLst>
        </pc:spChg>
      </pc:sldMaster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D2727D3-760F-4AFA-AB41-0F8C7F555DA9}"/>
              </a:ext>
            </a:extLst>
          </p:cNvPr>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fr-FR"/>
          </a:p>
        </p:txBody>
      </p:sp>
      <p:sp>
        <p:nvSpPr>
          <p:cNvPr id="3" name="Date Placeholder 2">
            <a:extLst>
              <a:ext uri="{FF2B5EF4-FFF2-40B4-BE49-F238E27FC236}">
                <a16:creationId xmlns:a16="http://schemas.microsoft.com/office/drawing/2014/main" id="{63E71AC9-7071-4947-B727-BB52A5E5FB44}"/>
              </a:ext>
            </a:extLst>
          </p:cNvPr>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85AE6233-AEFE-4C62-8BDA-1CA2BFF1654D}" type="datetimeFigureOut">
              <a:rPr lang="fr-FR" smtClean="0"/>
              <a:t>05/02/2019</a:t>
            </a:fld>
            <a:endParaRPr lang="fr-FR"/>
          </a:p>
        </p:txBody>
      </p:sp>
      <p:sp>
        <p:nvSpPr>
          <p:cNvPr id="4" name="Footer Placeholder 3">
            <a:extLst>
              <a:ext uri="{FF2B5EF4-FFF2-40B4-BE49-F238E27FC236}">
                <a16:creationId xmlns:a16="http://schemas.microsoft.com/office/drawing/2014/main" id="{50A23277-BF8A-4296-B741-1517E97660C8}"/>
              </a:ext>
            </a:extLst>
          </p:cNvPr>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a:defRPr sz="1200"/>
            </a:lvl1pPr>
          </a:lstStyle>
          <a:p>
            <a:endParaRPr lang="fr-FR"/>
          </a:p>
        </p:txBody>
      </p:sp>
      <p:sp>
        <p:nvSpPr>
          <p:cNvPr id="5" name="Slide Number Placeholder 4">
            <a:extLst>
              <a:ext uri="{FF2B5EF4-FFF2-40B4-BE49-F238E27FC236}">
                <a16:creationId xmlns:a16="http://schemas.microsoft.com/office/drawing/2014/main" id="{7644A085-B9F4-4318-A472-460A2177AC3D}"/>
              </a:ext>
            </a:extLst>
          </p:cNvPr>
          <p:cNvSpPr>
            <a:spLocks noGrp="1"/>
          </p:cNvSpPr>
          <p:nvPr>
            <p:ph type="sldNum" sz="quarter" idx="3"/>
          </p:nvPr>
        </p:nvSpPr>
        <p:spPr>
          <a:xfrm>
            <a:off x="3849688" y="9429750"/>
            <a:ext cx="2946400" cy="496888"/>
          </a:xfrm>
          <a:prstGeom prst="rect">
            <a:avLst/>
          </a:prstGeom>
        </p:spPr>
        <p:txBody>
          <a:bodyPr vert="horz" lIns="91440" tIns="45720" rIns="91440" bIns="45720" rtlCol="0" anchor="b"/>
          <a:lstStyle>
            <a:lvl1pPr algn="r">
              <a:defRPr sz="1200"/>
            </a:lvl1pPr>
          </a:lstStyle>
          <a:p>
            <a:fld id="{36CCBAC0-4C0E-4690-AD62-777BAE4D428B}" type="slidenum">
              <a:rPr lang="fr-FR" smtClean="0"/>
              <a:t>‹#›</a:t>
            </a:fld>
            <a:endParaRPr lang="fr-FR"/>
          </a:p>
        </p:txBody>
      </p:sp>
    </p:spTree>
    <p:extLst>
      <p:ext uri="{BB962C8B-B14F-4D97-AF65-F5344CB8AC3E}">
        <p14:creationId xmlns:p14="http://schemas.microsoft.com/office/powerpoint/2010/main" val="5144238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EC21E819-6C68-4C89-BCFD-0F9F9AB178CB}" type="datetimeFigureOut">
              <a:rPr lang="en-US" smtClean="0"/>
              <a:t>2/5/2019</a:t>
            </a:fld>
            <a:endParaRPr lang="en-US"/>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1144A180-D5FB-4B3D-9FB4-BC58F48E134D}" type="slidenum">
              <a:rPr lang="en-US" smtClean="0"/>
              <a:t>‹#›</a:t>
            </a:fld>
            <a:endParaRPr lang="en-US"/>
          </a:p>
        </p:txBody>
      </p:sp>
    </p:spTree>
    <p:extLst>
      <p:ext uri="{BB962C8B-B14F-4D97-AF65-F5344CB8AC3E}">
        <p14:creationId xmlns:p14="http://schemas.microsoft.com/office/powerpoint/2010/main" val="3850911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Volum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44A180-D5FB-4B3D-9FB4-BC58F48E134D}" type="slidenum">
              <a:rPr lang="en-US" smtClean="0"/>
              <a:t>1</a:t>
            </a:fld>
            <a:endParaRPr lang="en-US"/>
          </a:p>
        </p:txBody>
      </p:sp>
    </p:spTree>
    <p:extLst>
      <p:ext uri="{BB962C8B-B14F-4D97-AF65-F5344CB8AC3E}">
        <p14:creationId xmlns:p14="http://schemas.microsoft.com/office/powerpoint/2010/main" val="34006000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1144A180-D5FB-4B3D-9FB4-BC58F48E134D}" type="slidenum">
              <a:rPr lang="en-US" smtClean="0"/>
              <a:t>20</a:t>
            </a:fld>
            <a:endParaRPr lang="en-US" dirty="0"/>
          </a:p>
        </p:txBody>
      </p:sp>
    </p:spTree>
    <p:extLst>
      <p:ext uri="{BB962C8B-B14F-4D97-AF65-F5344CB8AC3E}">
        <p14:creationId xmlns:p14="http://schemas.microsoft.com/office/powerpoint/2010/main" val="198439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44A180-D5FB-4B3D-9FB4-BC58F48E134D}" type="slidenum">
              <a:rPr lang="en-US" smtClean="0"/>
              <a:t>23</a:t>
            </a:fld>
            <a:endParaRPr lang="en-US"/>
          </a:p>
        </p:txBody>
      </p:sp>
    </p:spTree>
    <p:extLst>
      <p:ext uri="{BB962C8B-B14F-4D97-AF65-F5344CB8AC3E}">
        <p14:creationId xmlns:p14="http://schemas.microsoft.com/office/powerpoint/2010/main" val="780929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200">
                <a:solidFill>
                  <a:schemeClr val="tx1"/>
                </a:solidFill>
              </a:rPr>
              <a:t>LDA does just that.</a:t>
            </a:r>
            <a:r>
              <a:rPr lang="fr-FR" sz="1200" baseline="0">
                <a:solidFill>
                  <a:schemeClr val="tx1"/>
                </a:solidFill>
              </a:rPr>
              <a:t> It allocates words to topics, and topics to documents</a:t>
            </a:r>
            <a:endParaRPr lang="fr-FR" sz="1200">
              <a:solidFill>
                <a:schemeClr val="tx1"/>
              </a:solidFill>
            </a:endParaRPr>
          </a:p>
        </p:txBody>
      </p:sp>
      <p:sp>
        <p:nvSpPr>
          <p:cNvPr id="4" name="Slide Number Placeholder 3"/>
          <p:cNvSpPr>
            <a:spLocks noGrp="1"/>
          </p:cNvSpPr>
          <p:nvPr>
            <p:ph type="sldNum" sz="quarter" idx="10"/>
          </p:nvPr>
        </p:nvSpPr>
        <p:spPr/>
        <p:txBody>
          <a:bodyPr/>
          <a:lstStyle/>
          <a:p>
            <a:fld id="{1144A180-D5FB-4B3D-9FB4-BC58F48E134D}" type="slidenum">
              <a:rPr lang="en-US" smtClean="0"/>
              <a:t>24</a:t>
            </a:fld>
            <a:endParaRPr lang="en-US" dirty="0"/>
          </a:p>
        </p:txBody>
      </p:sp>
    </p:spTree>
    <p:extLst>
      <p:ext uri="{BB962C8B-B14F-4D97-AF65-F5344CB8AC3E}">
        <p14:creationId xmlns:p14="http://schemas.microsoft.com/office/powerpoint/2010/main" val="3364286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Remarks : </a:t>
            </a:r>
          </a:p>
          <a:p>
            <a:pPr marL="171450" indent="-171450">
              <a:buFontTx/>
              <a:buChar char="-"/>
            </a:pPr>
            <a:r>
              <a:rPr lang="en-US" dirty="0"/>
              <a:t>Sum of weights equal to 1, and weight are in decreasing order. </a:t>
            </a:r>
          </a:p>
          <a:p>
            <a:pPr marL="171450" indent="-171450">
              <a:buFontTx/>
              <a:buChar char="-"/>
            </a:pPr>
            <a:r>
              <a:rPr lang="en-US" dirty="0"/>
              <a:t>Preprocessing is important. If mainstream terms, it will biased the weights. </a:t>
            </a:r>
          </a:p>
        </p:txBody>
      </p:sp>
      <p:sp>
        <p:nvSpPr>
          <p:cNvPr id="4" name="Slide Number Placeholder 3"/>
          <p:cNvSpPr>
            <a:spLocks noGrp="1"/>
          </p:cNvSpPr>
          <p:nvPr>
            <p:ph type="sldNum" sz="quarter" idx="5"/>
          </p:nvPr>
        </p:nvSpPr>
        <p:spPr/>
        <p:txBody>
          <a:bodyPr/>
          <a:lstStyle/>
          <a:p>
            <a:fld id="{1144A180-D5FB-4B3D-9FB4-BC58F48E134D}" type="slidenum">
              <a:rPr lang="en-US" smtClean="0"/>
              <a:t>25</a:t>
            </a:fld>
            <a:endParaRPr lang="en-US"/>
          </a:p>
        </p:txBody>
      </p:sp>
    </p:spTree>
    <p:extLst>
      <p:ext uri="{BB962C8B-B14F-4D97-AF65-F5344CB8AC3E}">
        <p14:creationId xmlns:p14="http://schemas.microsoft.com/office/powerpoint/2010/main" val="2767095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44A180-D5FB-4B3D-9FB4-BC58F48E134D}" type="slidenum">
              <a:rPr lang="en-US" smtClean="0"/>
              <a:t>26</a:t>
            </a:fld>
            <a:endParaRPr lang="en-US"/>
          </a:p>
        </p:txBody>
      </p:sp>
    </p:spTree>
    <p:extLst>
      <p:ext uri="{BB962C8B-B14F-4D97-AF65-F5344CB8AC3E}">
        <p14:creationId xmlns:p14="http://schemas.microsoft.com/office/powerpoint/2010/main" val="2947466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Assuming symmetric Dirichlet distributions (for simplicity), a low alpha value places more weight on having each document composed of only a few dominant topics (whereas a high value will return many more relatively dominant topics). Similarly, a low beta value places more weight on having each topic composed of only a few dominant words.</a:t>
            </a:r>
            <a:endParaRPr lang="en-US" dirty="0"/>
          </a:p>
        </p:txBody>
      </p:sp>
      <p:sp>
        <p:nvSpPr>
          <p:cNvPr id="4" name="Slide Number Placeholder 3"/>
          <p:cNvSpPr>
            <a:spLocks noGrp="1"/>
          </p:cNvSpPr>
          <p:nvPr>
            <p:ph type="sldNum" sz="quarter" idx="5"/>
          </p:nvPr>
        </p:nvSpPr>
        <p:spPr/>
        <p:txBody>
          <a:bodyPr/>
          <a:lstStyle/>
          <a:p>
            <a:fld id="{1144A180-D5FB-4B3D-9FB4-BC58F48E134D}" type="slidenum">
              <a:rPr lang="en-US" smtClean="0"/>
              <a:t>28</a:t>
            </a:fld>
            <a:endParaRPr lang="en-US"/>
          </a:p>
        </p:txBody>
      </p:sp>
    </p:spTree>
    <p:extLst>
      <p:ext uri="{BB962C8B-B14F-4D97-AF65-F5344CB8AC3E}">
        <p14:creationId xmlns:p14="http://schemas.microsoft.com/office/powerpoint/2010/main" val="42301247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1144A180-D5FB-4B3D-9FB4-BC58F48E134D}" type="slidenum">
              <a:rPr lang="en-US" smtClean="0"/>
              <a:t>39</a:t>
            </a:fld>
            <a:endParaRPr lang="en-US"/>
          </a:p>
        </p:txBody>
      </p:sp>
    </p:spTree>
    <p:extLst>
      <p:ext uri="{BB962C8B-B14F-4D97-AF65-F5344CB8AC3E}">
        <p14:creationId xmlns:p14="http://schemas.microsoft.com/office/powerpoint/2010/main" val="204042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1144A180-D5FB-4B3D-9FB4-BC58F48E134D}" type="slidenum">
              <a:rPr lang="en-US" smtClean="0"/>
              <a:t>2</a:t>
            </a:fld>
            <a:endParaRPr lang="en-US"/>
          </a:p>
        </p:txBody>
      </p:sp>
    </p:spTree>
    <p:extLst>
      <p:ext uri="{BB962C8B-B14F-4D97-AF65-F5344CB8AC3E}">
        <p14:creationId xmlns:p14="http://schemas.microsoft.com/office/powerpoint/2010/main" val="1761502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sparse matrix</a:t>
            </a:r>
          </a:p>
        </p:txBody>
      </p:sp>
      <p:sp>
        <p:nvSpPr>
          <p:cNvPr id="4" name="Slide Number Placeholder 3"/>
          <p:cNvSpPr>
            <a:spLocks noGrp="1"/>
          </p:cNvSpPr>
          <p:nvPr>
            <p:ph type="sldNum" sz="quarter" idx="5"/>
          </p:nvPr>
        </p:nvSpPr>
        <p:spPr/>
        <p:txBody>
          <a:bodyPr/>
          <a:lstStyle/>
          <a:p>
            <a:fld id="{1144A180-D5FB-4B3D-9FB4-BC58F48E134D}" type="slidenum">
              <a:rPr lang="en-US" smtClean="0"/>
              <a:t>6</a:t>
            </a:fld>
            <a:endParaRPr lang="en-US"/>
          </a:p>
        </p:txBody>
      </p:sp>
    </p:spTree>
    <p:extLst>
      <p:ext uri="{BB962C8B-B14F-4D97-AF65-F5344CB8AC3E}">
        <p14:creationId xmlns:p14="http://schemas.microsoft.com/office/powerpoint/2010/main" val="1834669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dirty="0" err="1"/>
              <a:t>Curse</a:t>
            </a:r>
            <a:r>
              <a:rPr lang="fr-FR" dirty="0"/>
              <a:t> of </a:t>
            </a:r>
            <a:r>
              <a:rPr lang="fr-FR" dirty="0" err="1"/>
              <a:t>dimensionality</a:t>
            </a:r>
            <a:r>
              <a:rPr lang="fr-FR" dirty="0"/>
              <a:t> = fléau de la dimension. Richard Bellman in 1961. Example of 10 point on a 1-dimensional </a:t>
            </a:r>
            <a:r>
              <a:rPr lang="fr-FR" dirty="0" err="1"/>
              <a:t>space</a:t>
            </a:r>
            <a:r>
              <a:rPr lang="fr-FR" dirty="0"/>
              <a:t>. 100 in </a:t>
            </a:r>
            <a:r>
              <a:rPr lang="fr-FR" dirty="0" err="1"/>
              <a:t>dim</a:t>
            </a:r>
            <a:r>
              <a:rPr lang="fr-FR" dirty="0"/>
              <a:t> 2.  In a 10 </a:t>
            </a:r>
            <a:r>
              <a:rPr lang="fr-FR" dirty="0" err="1"/>
              <a:t>dimensional</a:t>
            </a:r>
            <a:r>
              <a:rPr lang="fr-FR" dirty="0"/>
              <a:t> </a:t>
            </a:r>
            <a:r>
              <a:rPr lang="fr-FR" dirty="0" err="1"/>
              <a:t>space</a:t>
            </a:r>
            <a:r>
              <a:rPr lang="fr-FR" dirty="0"/>
              <a:t> 10^10 points are </a:t>
            </a:r>
            <a:r>
              <a:rPr lang="fr-FR" dirty="0" err="1"/>
              <a:t>needed</a:t>
            </a:r>
            <a:r>
              <a:rPr lang="fr-FR" dirty="0"/>
              <a:t>. </a:t>
            </a:r>
            <a:r>
              <a:rPr lang="fr-FR" dirty="0" err="1"/>
              <a:t>That’s</a:t>
            </a:r>
            <a:r>
              <a:rPr lang="fr-FR" dirty="0"/>
              <a:t> </a:t>
            </a:r>
            <a:r>
              <a:rPr lang="fr-FR" dirty="0" err="1"/>
              <a:t>just</a:t>
            </a:r>
            <a:r>
              <a:rPr lang="fr-FR" dirty="0"/>
              <a:t> impossible. </a:t>
            </a:r>
            <a:r>
              <a:rPr lang="en-US" sz="1200" b="0" i="0" kern="1200" dirty="0">
                <a:solidFill>
                  <a:schemeClr val="tx1"/>
                </a:solidFill>
                <a:effectLst/>
                <a:latin typeface="+mn-lt"/>
                <a:ea typeface="+mn-ea"/>
                <a:cs typeface="+mn-cs"/>
              </a:rPr>
              <a:t>The</a:t>
            </a:r>
            <a:r>
              <a:rPr lang="en-US" sz="1200" kern="1200" dirty="0">
                <a:solidFill>
                  <a:schemeClr val="tx1"/>
                </a:solidFill>
                <a:latin typeface="+mn-lt"/>
                <a:ea typeface="+mn-ea"/>
                <a:cs typeface="+mn-cs"/>
              </a:rPr>
              <a:t> </a:t>
            </a:r>
            <a:r>
              <a:rPr lang="en-US" sz="1200" u="none" kern="1200" dirty="0">
                <a:solidFill>
                  <a:schemeClr val="tx1"/>
                </a:solidFill>
                <a:latin typeface="+mn-lt"/>
                <a:ea typeface="+mn-ea"/>
                <a:cs typeface="+mn-cs"/>
                <a:hlinkClick r:id="rId3" tooltip="Volume">
                  <a:extLst>
                    <a:ext uri="{A12FA001-AC4F-418D-AE19-62706E023703}">
                      <ahyp:hlinkClr xmlns:ahyp="http://schemas.microsoft.com/office/drawing/2018/hyperlinkcolor" val="tx"/>
                    </a:ext>
                  </a:extLst>
                </a:hlinkClick>
              </a:rPr>
              <a:t>volume</a:t>
            </a:r>
            <a:r>
              <a:rPr lang="en-US" sz="1200" kern="1200" dirty="0">
                <a:solidFill>
                  <a:schemeClr val="tx1"/>
                </a:solidFill>
                <a:latin typeface="+mn-lt"/>
                <a:ea typeface="+mn-ea"/>
                <a:cs typeface="+mn-cs"/>
              </a:rPr>
              <a:t> of the </a:t>
            </a:r>
            <a:r>
              <a:rPr lang="en-US" sz="1200" b="0" i="0" kern="1200" dirty="0">
                <a:solidFill>
                  <a:schemeClr val="tx1"/>
                </a:solidFill>
                <a:effectLst/>
                <a:latin typeface="+mn-lt"/>
                <a:ea typeface="+mn-ea"/>
                <a:cs typeface="+mn-cs"/>
              </a:rPr>
              <a:t>space increases so fast that the available data become sparse.</a:t>
            </a:r>
            <a:endParaRPr lang="fr-FR" dirty="0"/>
          </a:p>
        </p:txBody>
      </p:sp>
      <p:sp>
        <p:nvSpPr>
          <p:cNvPr id="4" name="Slide Number Placeholder 3"/>
          <p:cNvSpPr>
            <a:spLocks noGrp="1"/>
          </p:cNvSpPr>
          <p:nvPr>
            <p:ph type="sldNum" sz="quarter" idx="10"/>
          </p:nvPr>
        </p:nvSpPr>
        <p:spPr/>
        <p:txBody>
          <a:bodyPr/>
          <a:lstStyle/>
          <a:p>
            <a:fld id="{1144A180-D5FB-4B3D-9FB4-BC58F48E134D}" type="slidenum">
              <a:rPr lang="en-US" smtClean="0"/>
              <a:t>8</a:t>
            </a:fld>
            <a:endParaRPr lang="en-US" dirty="0"/>
          </a:p>
        </p:txBody>
      </p:sp>
    </p:spTree>
    <p:extLst>
      <p:ext uri="{BB962C8B-B14F-4D97-AF65-F5344CB8AC3E}">
        <p14:creationId xmlns:p14="http://schemas.microsoft.com/office/powerpoint/2010/main" val="3015015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44A180-D5FB-4B3D-9FB4-BC58F48E134D}" type="slidenum">
              <a:rPr lang="en-US" smtClean="0"/>
              <a:t>12</a:t>
            </a:fld>
            <a:endParaRPr lang="en-US"/>
          </a:p>
        </p:txBody>
      </p:sp>
    </p:spTree>
    <p:extLst>
      <p:ext uri="{BB962C8B-B14F-4D97-AF65-F5344CB8AC3E}">
        <p14:creationId xmlns:p14="http://schemas.microsoft.com/office/powerpoint/2010/main" val="588770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1144A180-D5FB-4B3D-9FB4-BC58F48E134D}" type="slidenum">
              <a:rPr lang="en-US" smtClean="0"/>
              <a:t>13</a:t>
            </a:fld>
            <a:endParaRPr lang="en-US" dirty="0"/>
          </a:p>
        </p:txBody>
      </p:sp>
    </p:spTree>
    <p:extLst>
      <p:ext uri="{BB962C8B-B14F-4D97-AF65-F5344CB8AC3E}">
        <p14:creationId xmlns:p14="http://schemas.microsoft.com/office/powerpoint/2010/main" val="1321057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Math: AAT &amp; ATA live</a:t>
            </a:r>
          </a:p>
        </p:txBody>
      </p:sp>
      <p:sp>
        <p:nvSpPr>
          <p:cNvPr id="4" name="Slide Number Placeholder 3"/>
          <p:cNvSpPr>
            <a:spLocks noGrp="1"/>
          </p:cNvSpPr>
          <p:nvPr>
            <p:ph type="sldNum" sz="quarter" idx="5"/>
          </p:nvPr>
        </p:nvSpPr>
        <p:spPr/>
        <p:txBody>
          <a:bodyPr/>
          <a:lstStyle/>
          <a:p>
            <a:fld id="{1144A180-D5FB-4B3D-9FB4-BC58F48E134D}" type="slidenum">
              <a:rPr lang="en-US" smtClean="0"/>
              <a:t>16</a:t>
            </a:fld>
            <a:endParaRPr lang="en-US"/>
          </a:p>
        </p:txBody>
      </p:sp>
    </p:spTree>
    <p:extLst>
      <p:ext uri="{BB962C8B-B14F-4D97-AF65-F5344CB8AC3E}">
        <p14:creationId xmlns:p14="http://schemas.microsoft.com/office/powerpoint/2010/main" val="1349490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To </a:t>
            </a:r>
            <a:r>
              <a:rPr lang="fr-FR" dirty="0" err="1"/>
              <a:t>transform</a:t>
            </a:r>
            <a:r>
              <a:rPr lang="fr-FR" dirty="0"/>
              <a:t> the </a:t>
            </a:r>
            <a:r>
              <a:rPr lang="fr-FR" dirty="0" err="1"/>
              <a:t>query</a:t>
            </a:r>
            <a:r>
              <a:rPr lang="fr-FR" dirty="0"/>
              <a:t> in the new </a:t>
            </a:r>
            <a:r>
              <a:rPr lang="fr-FR" dirty="0" err="1"/>
              <a:t>space</a:t>
            </a:r>
            <a:r>
              <a:rPr lang="fr-FR" dirty="0"/>
              <a:t>: </a:t>
            </a:r>
            <a:r>
              <a:rPr lang="fr-FR" dirty="0" err="1"/>
              <a:t>query</a:t>
            </a:r>
            <a:r>
              <a:rPr lang="fr-FR" dirty="0"/>
              <a:t>=</a:t>
            </a:r>
            <a:r>
              <a:rPr lang="fr-FR" dirty="0" err="1"/>
              <a:t>qt</a:t>
            </a:r>
            <a:r>
              <a:rPr lang="fr-FR" dirty="0"/>
              <a:t> * </a:t>
            </a:r>
            <a:r>
              <a:rPr lang="fr-FR" dirty="0" err="1"/>
              <a:t>Uk</a:t>
            </a:r>
            <a:r>
              <a:rPr lang="fr-FR" dirty="0"/>
              <a:t> * </a:t>
            </a:r>
            <a:r>
              <a:rPr lang="fr-FR" dirty="0" err="1"/>
              <a:t>Sigma_k</a:t>
            </a:r>
            <a:r>
              <a:rPr lang="fr-FR" dirty="0"/>
              <a:t>^(−1)</a:t>
            </a:r>
          </a:p>
        </p:txBody>
      </p:sp>
      <p:sp>
        <p:nvSpPr>
          <p:cNvPr id="4" name="Slide Number Placeholder 3"/>
          <p:cNvSpPr>
            <a:spLocks noGrp="1"/>
          </p:cNvSpPr>
          <p:nvPr>
            <p:ph type="sldNum" sz="quarter" idx="10"/>
          </p:nvPr>
        </p:nvSpPr>
        <p:spPr/>
        <p:txBody>
          <a:bodyPr/>
          <a:lstStyle/>
          <a:p>
            <a:fld id="{1144A180-D5FB-4B3D-9FB4-BC58F48E134D}" type="slidenum">
              <a:rPr lang="en-US" smtClean="0"/>
              <a:t>17</a:t>
            </a:fld>
            <a:endParaRPr lang="en-US" dirty="0"/>
          </a:p>
        </p:txBody>
      </p:sp>
    </p:spTree>
    <p:extLst>
      <p:ext uri="{BB962C8B-B14F-4D97-AF65-F5344CB8AC3E}">
        <p14:creationId xmlns:p14="http://schemas.microsoft.com/office/powerpoint/2010/main" val="838800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1144A180-D5FB-4B3D-9FB4-BC58F48E134D}" type="slidenum">
              <a:rPr lang="en-US" smtClean="0"/>
              <a:t>19</a:t>
            </a:fld>
            <a:endParaRPr lang="en-US" dirty="0"/>
          </a:p>
        </p:txBody>
      </p:sp>
    </p:spTree>
    <p:extLst>
      <p:ext uri="{BB962C8B-B14F-4D97-AF65-F5344CB8AC3E}">
        <p14:creationId xmlns:p14="http://schemas.microsoft.com/office/powerpoint/2010/main" val="13010476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8.emf"/><Relationship Id="rId4" Type="http://schemas.openxmlformats.org/officeDocument/2006/relationships/oleObject" Target="../embeddings/oleObject2.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grpSp>
        <p:nvGrpSpPr>
          <p:cNvPr id="7" name="Group 6"/>
          <p:cNvGrpSpPr/>
          <p:nvPr userDrawn="1"/>
        </p:nvGrpSpPr>
        <p:grpSpPr>
          <a:xfrm>
            <a:off x="0" y="2812211"/>
            <a:ext cx="12192000" cy="4045789"/>
            <a:chOff x="0" y="2812211"/>
            <a:chExt cx="12192000" cy="4045789"/>
          </a:xfrm>
          <a:blipFill dpi="0" rotWithShape="1">
            <a:blip r:embed="rId2" cstate="print">
              <a:extLst>
                <a:ext uri="{28A0092B-C50C-407E-A947-70E740481C1C}">
                  <a14:useLocalDpi xmlns:a14="http://schemas.microsoft.com/office/drawing/2010/main" val="0"/>
                </a:ext>
              </a:extLst>
            </a:blip>
            <a:srcRect/>
            <a:stretch>
              <a:fillRect/>
            </a:stretch>
          </a:blipFill>
        </p:grpSpPr>
        <p:sp>
          <p:nvSpPr>
            <p:cNvPr id="8" name="Rectangle 7"/>
            <p:cNvSpPr/>
            <p:nvPr/>
          </p:nvSpPr>
          <p:spPr>
            <a:xfrm>
              <a:off x="0" y="3536830"/>
              <a:ext cx="12192000" cy="33211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Isosceles Triangle 8"/>
            <p:cNvSpPr/>
            <p:nvPr/>
          </p:nvSpPr>
          <p:spPr>
            <a:xfrm>
              <a:off x="5029199" y="2812211"/>
              <a:ext cx="2234242" cy="7246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 name="Group 2"/>
          <p:cNvGrpSpPr/>
          <p:nvPr userDrawn="1"/>
        </p:nvGrpSpPr>
        <p:grpSpPr>
          <a:xfrm>
            <a:off x="-132198" y="-79273"/>
            <a:ext cx="3568925" cy="723459"/>
            <a:chOff x="-132198" y="-79273"/>
            <a:chExt cx="3568925" cy="723459"/>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98" y="-79273"/>
              <a:ext cx="3568925" cy="686332"/>
            </a:xfrm>
            <a:prstGeom prst="rect">
              <a:avLst/>
            </a:prstGeom>
          </p:spPr>
        </p:pic>
        <p:sp>
          <p:nvSpPr>
            <p:cNvPr id="14" name="TextBox 13"/>
            <p:cNvSpPr txBox="1"/>
            <p:nvPr/>
          </p:nvSpPr>
          <p:spPr>
            <a:xfrm>
              <a:off x="23621" y="336409"/>
              <a:ext cx="3199722" cy="307777"/>
            </a:xfrm>
            <a:prstGeom prst="rect">
              <a:avLst/>
            </a:prstGeom>
            <a:noFill/>
          </p:spPr>
          <p:txBody>
            <a:bodyPr wrap="none" rtlCol="0">
              <a:spAutoFit/>
            </a:bodyPr>
            <a:lstStyle/>
            <a:p>
              <a:pPr algn="ctr"/>
              <a:r>
                <a:rPr lang="en-US" sz="1400" noProof="0">
                  <a:latin typeface="Lato" panose="020F0502020204030203" pitchFamily="34" charset="0"/>
                </a:rPr>
                <a:t>Where smart ideas transform business</a:t>
              </a:r>
            </a:p>
          </p:txBody>
        </p:sp>
      </p:grpSp>
      <p:sp>
        <p:nvSpPr>
          <p:cNvPr id="17" name="Title 16"/>
          <p:cNvSpPr>
            <a:spLocks noGrp="1"/>
          </p:cNvSpPr>
          <p:nvPr>
            <p:ph type="title" hasCustomPrompt="1"/>
          </p:nvPr>
        </p:nvSpPr>
        <p:spPr>
          <a:xfrm>
            <a:off x="420950" y="2051265"/>
            <a:ext cx="4834631" cy="480416"/>
          </a:xfrm>
          <a:prstGeom prst="rect">
            <a:avLst/>
          </a:prstGeom>
        </p:spPr>
        <p:txBody>
          <a:bodyPr>
            <a:noAutofit/>
          </a:bodyPr>
          <a:lstStyle>
            <a:lvl1pPr>
              <a:defRPr sz="3200"/>
            </a:lvl1pPr>
          </a:lstStyle>
          <a:p>
            <a:r>
              <a:rPr lang="en-US"/>
              <a:t>TITLE</a:t>
            </a:r>
            <a:endParaRPr lang="fr-FR"/>
          </a:p>
        </p:txBody>
      </p:sp>
      <p:sp>
        <p:nvSpPr>
          <p:cNvPr id="19" name="Text Placeholder 18"/>
          <p:cNvSpPr>
            <a:spLocks noGrp="1"/>
          </p:cNvSpPr>
          <p:nvPr>
            <p:ph type="body" sz="quarter" idx="13" hasCustomPrompt="1"/>
          </p:nvPr>
        </p:nvSpPr>
        <p:spPr>
          <a:xfrm>
            <a:off x="420688" y="2671763"/>
            <a:ext cx="3160712" cy="471487"/>
          </a:xfrm>
          <a:prstGeom prst="rect">
            <a:avLst/>
          </a:prstGeom>
        </p:spPr>
        <p:txBody>
          <a:bodyPr>
            <a:normAutofit/>
          </a:bodyPr>
          <a:lstStyle>
            <a:lvl1pPr marL="0" indent="0">
              <a:buNone/>
              <a:defRPr sz="2400"/>
            </a:lvl1pPr>
          </a:lstStyle>
          <a:p>
            <a:pPr lvl="0"/>
            <a:r>
              <a:rPr lang="en-US"/>
              <a:t>Insert date</a:t>
            </a:r>
            <a:endParaRPr lang="fr-FR"/>
          </a:p>
        </p:txBody>
      </p:sp>
      <p:pic>
        <p:nvPicPr>
          <p:cNvPr id="20" name="Picture 19"/>
          <p:cNvPicPr>
            <a:picLocks noChangeAspect="1"/>
          </p:cNvPicPr>
          <p:nvPr userDrawn="1"/>
        </p:nvPicPr>
        <p:blipFill rotWithShape="1">
          <a:blip r:embed="rId4" cstate="print">
            <a:extLst>
              <a:ext uri="{28A0092B-C50C-407E-A947-70E740481C1C}">
                <a14:useLocalDpi xmlns:a14="http://schemas.microsoft.com/office/drawing/2010/main" val="0"/>
              </a:ext>
            </a:extLst>
          </a:blip>
          <a:srcRect l="13869" t="52387" r="14361" b="9392"/>
          <a:stretch/>
        </p:blipFill>
        <p:spPr>
          <a:xfrm>
            <a:off x="10027132" y="39757"/>
            <a:ext cx="2163144" cy="648000"/>
          </a:xfrm>
          <a:prstGeom prst="rect">
            <a:avLst/>
          </a:prstGeom>
        </p:spPr>
      </p:pic>
    </p:spTree>
    <p:extLst>
      <p:ext uri="{BB962C8B-B14F-4D97-AF65-F5344CB8AC3E}">
        <p14:creationId xmlns:p14="http://schemas.microsoft.com/office/powerpoint/2010/main" val="1582289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a:off x="0" y="0"/>
            <a:ext cx="3726426" cy="6858000"/>
          </a:xfrm>
          <a:prstGeom prst="rect">
            <a:avLst/>
          </a:prstGeom>
        </p:spPr>
      </p:pic>
      <p:sp>
        <p:nvSpPr>
          <p:cNvPr id="31" name="Shape 109"/>
          <p:cNvSpPr/>
          <p:nvPr/>
        </p:nvSpPr>
        <p:spPr>
          <a:xfrm rot="2700000">
            <a:off x="9907171" y="505403"/>
            <a:ext cx="1563087" cy="1625862"/>
          </a:xfrm>
          <a:prstGeom prst="rect">
            <a:avLst/>
          </a:prstGeom>
          <a:noFill/>
          <a:ln w="19050" cap="flat" cmpd="sng">
            <a:solidFill>
              <a:schemeClr val="tx2"/>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Clr>
                <a:schemeClr val="dk1"/>
              </a:buClr>
              <a:buFont typeface="Calibri"/>
              <a:buNone/>
            </a:pPr>
            <a:endParaRPr sz="1800" b="0" i="0" u="none" strike="noStrike" cap="none">
              <a:solidFill>
                <a:schemeClr val="lt1"/>
              </a:solidFill>
              <a:latin typeface="Calibri"/>
              <a:ea typeface="Calibri"/>
              <a:cs typeface="Calibri"/>
              <a:sym typeface="Calibri"/>
            </a:endParaRPr>
          </a:p>
        </p:txBody>
      </p:sp>
      <p:sp>
        <p:nvSpPr>
          <p:cNvPr id="33" name="Title 32"/>
          <p:cNvSpPr>
            <a:spLocks noGrp="1"/>
          </p:cNvSpPr>
          <p:nvPr>
            <p:ph type="title" hasCustomPrompt="1"/>
          </p:nvPr>
        </p:nvSpPr>
        <p:spPr>
          <a:xfrm>
            <a:off x="10051370" y="1080268"/>
            <a:ext cx="1445213" cy="456073"/>
          </a:xfrm>
          <a:prstGeom prst="rect">
            <a:avLst/>
          </a:prstGeom>
        </p:spPr>
        <p:txBody>
          <a:bodyPr>
            <a:normAutofit/>
          </a:bodyPr>
          <a:lstStyle>
            <a:lvl1pPr>
              <a:defRPr sz="2000"/>
            </a:lvl1pPr>
          </a:lstStyle>
          <a:p>
            <a:r>
              <a:rPr lang="fr-FR"/>
              <a:t>AGENDA</a:t>
            </a:r>
          </a:p>
        </p:txBody>
      </p:sp>
    </p:spTree>
    <p:extLst>
      <p:ext uri="{BB962C8B-B14F-4D97-AF65-F5344CB8AC3E}">
        <p14:creationId xmlns:p14="http://schemas.microsoft.com/office/powerpoint/2010/main" val="1696437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Break section 1">
    <p:spTree>
      <p:nvGrpSpPr>
        <p:cNvPr id="1" name=""/>
        <p:cNvGrpSpPr/>
        <p:nvPr/>
      </p:nvGrpSpPr>
      <p:grpSpPr>
        <a:xfrm>
          <a:off x="0" y="0"/>
          <a:ext cx="0" cy="0"/>
          <a:chOff x="0" y="0"/>
          <a:chExt cx="0" cy="0"/>
        </a:xfrm>
      </p:grpSpPr>
      <p:pic>
        <p:nvPicPr>
          <p:cNvPr id="14" name="Shape 75"/>
          <p:cNvPicPr preferRelativeResize="0"/>
          <p:nvPr userDrawn="1"/>
        </p:nvPicPr>
        <p:blipFill>
          <a:blip r:embed="rId2">
            <a:alphaModFix/>
          </a:blip>
          <a:stretch>
            <a:fillRect/>
          </a:stretch>
        </p:blipFill>
        <p:spPr>
          <a:xfrm>
            <a:off x="130635" y="165853"/>
            <a:ext cx="11930730" cy="6526294"/>
          </a:xfrm>
          <a:prstGeom prst="rect">
            <a:avLst/>
          </a:prstGeom>
          <a:noFill/>
          <a:ln>
            <a:noFill/>
          </a:ln>
        </p:spPr>
      </p:pic>
      <p:sp>
        <p:nvSpPr>
          <p:cNvPr id="2" name="Title 1"/>
          <p:cNvSpPr>
            <a:spLocks noGrp="1"/>
          </p:cNvSpPr>
          <p:nvPr>
            <p:ph type="title" hasCustomPrompt="1"/>
          </p:nvPr>
        </p:nvSpPr>
        <p:spPr>
          <a:xfrm>
            <a:off x="4024913" y="2775096"/>
            <a:ext cx="3698289" cy="1325563"/>
          </a:xfrm>
          <a:prstGeom prst="rect">
            <a:avLst/>
          </a:prstGeom>
        </p:spPr>
        <p:txBody>
          <a:bodyPr>
            <a:normAutofit/>
          </a:bodyPr>
          <a:lstStyle>
            <a:lvl1pPr algn="ctr">
              <a:defRPr sz="2800">
                <a:latin typeface="+mj-lt"/>
              </a:defRPr>
            </a:lvl1pPr>
          </a:lstStyle>
          <a:p>
            <a:r>
              <a:rPr lang="en-US"/>
              <a:t>BREAK SECTION</a:t>
            </a:r>
            <a:endParaRPr lang="fr-FR"/>
          </a:p>
        </p:txBody>
      </p:sp>
      <p:sp>
        <p:nvSpPr>
          <p:cNvPr id="10" name="Shape 109"/>
          <p:cNvSpPr/>
          <p:nvPr/>
        </p:nvSpPr>
        <p:spPr>
          <a:xfrm rot="2700000">
            <a:off x="4606048" y="2144992"/>
            <a:ext cx="2580214" cy="2568015"/>
          </a:xfrm>
          <a:prstGeom prst="rect">
            <a:avLst/>
          </a:prstGeom>
          <a:noFill/>
          <a:ln w="28575" cap="flat" cmpd="sng">
            <a:solidFill>
              <a:srgbClr val="FFFFFF"/>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Clr>
                <a:schemeClr val="dk1"/>
              </a:buClr>
              <a:buFont typeface="Calibri"/>
              <a:buNone/>
            </a:pPr>
            <a:endParaRPr sz="1800" b="0" i="0" u="none" strike="noStrike" cap="none">
              <a:solidFill>
                <a:schemeClr val="lt1"/>
              </a:solidFill>
              <a:latin typeface="Calibri"/>
              <a:ea typeface="Calibri"/>
              <a:cs typeface="Calibri"/>
              <a:sym typeface="Calibri"/>
            </a:endParaRPr>
          </a:p>
        </p:txBody>
      </p:sp>
      <p:sp>
        <p:nvSpPr>
          <p:cNvPr id="12" name="Text Placeholder 11"/>
          <p:cNvSpPr>
            <a:spLocks noGrp="1"/>
          </p:cNvSpPr>
          <p:nvPr>
            <p:ph type="body" sz="quarter" idx="12" hasCustomPrompt="1"/>
          </p:nvPr>
        </p:nvSpPr>
        <p:spPr>
          <a:xfrm>
            <a:off x="5424258" y="2104008"/>
            <a:ext cx="905521" cy="1004393"/>
          </a:xfrm>
          <a:prstGeom prst="rect">
            <a:avLst/>
          </a:prstGeom>
        </p:spPr>
        <p:txBody>
          <a:bodyPr>
            <a:noAutofit/>
          </a:bodyPr>
          <a:lstStyle>
            <a:lvl1pPr marL="0" indent="0" algn="ctr">
              <a:buNone/>
              <a:defRPr sz="8000">
                <a:solidFill>
                  <a:schemeClr val="accent3"/>
                </a:solidFill>
              </a:defRPr>
            </a:lvl1pPr>
          </a:lstStyle>
          <a:p>
            <a:pPr lvl="0"/>
            <a:r>
              <a:rPr lang="en-US"/>
              <a:t>#</a:t>
            </a:r>
            <a:endParaRPr lang="fr-FR"/>
          </a:p>
        </p:txBody>
      </p:sp>
    </p:spTree>
    <p:extLst>
      <p:ext uri="{BB962C8B-B14F-4D97-AF65-F5344CB8AC3E}">
        <p14:creationId xmlns:p14="http://schemas.microsoft.com/office/powerpoint/2010/main" val="1324272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 full wifth text">
    <p:spTree>
      <p:nvGrpSpPr>
        <p:cNvPr id="1" name=""/>
        <p:cNvGrpSpPr/>
        <p:nvPr/>
      </p:nvGrpSpPr>
      <p:grpSpPr>
        <a:xfrm>
          <a:off x="0" y="0"/>
          <a:ext cx="0" cy="0"/>
          <a:chOff x="0" y="0"/>
          <a:chExt cx="0" cy="0"/>
        </a:xfrm>
      </p:grpSpPr>
      <p:grpSp>
        <p:nvGrpSpPr>
          <p:cNvPr id="5" name="Group 4"/>
          <p:cNvGrpSpPr/>
          <p:nvPr userDrawn="1"/>
        </p:nvGrpSpPr>
        <p:grpSpPr>
          <a:xfrm>
            <a:off x="5866382" y="1309157"/>
            <a:ext cx="459237" cy="154296"/>
            <a:chOff x="5619563" y="1313895"/>
            <a:chExt cx="459237" cy="154296"/>
          </a:xfrm>
        </p:grpSpPr>
        <p:sp>
          <p:nvSpPr>
            <p:cNvPr id="10" name="Oval 9"/>
            <p:cNvSpPr/>
            <p:nvPr/>
          </p:nvSpPr>
          <p:spPr>
            <a:xfrm>
              <a:off x="5619563" y="1313895"/>
              <a:ext cx="142043" cy="1542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p:cNvSpPr/>
            <p:nvPr/>
          </p:nvSpPr>
          <p:spPr>
            <a:xfrm>
              <a:off x="5782599" y="1313895"/>
              <a:ext cx="142043" cy="15429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p:cNvSpPr/>
            <p:nvPr/>
          </p:nvSpPr>
          <p:spPr>
            <a:xfrm>
              <a:off x="5936757" y="1313895"/>
              <a:ext cx="142043" cy="1542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7" name="Title Placeholder 1"/>
          <p:cNvSpPr>
            <a:spLocks noGrp="1"/>
          </p:cNvSpPr>
          <p:nvPr>
            <p:ph type="title"/>
          </p:nvPr>
        </p:nvSpPr>
        <p:spPr>
          <a:xfrm>
            <a:off x="407989" y="249701"/>
            <a:ext cx="11398545" cy="1044574"/>
          </a:xfrm>
          <a:prstGeom prst="rect">
            <a:avLst/>
          </a:prstGeom>
        </p:spPr>
        <p:txBody>
          <a:bodyPr vert="horz" lIns="91440" tIns="45720" rIns="91440" bIns="45720" rtlCol="0" anchor="ctr">
            <a:noAutofit/>
          </a:bodyPr>
          <a:lstStyle>
            <a:lvl1pPr algn="ctr">
              <a:defRPr lang="fr-FR" sz="2800" dirty="0">
                <a:latin typeface="+mn-lt"/>
              </a:defRPr>
            </a:lvl1pPr>
          </a:lstStyle>
          <a:p>
            <a:pPr marL="0" lvl="0"/>
            <a:r>
              <a:rPr lang="en-US"/>
              <a:t>Click to edit Master title style</a:t>
            </a:r>
            <a:endParaRPr lang="fr-FR"/>
          </a:p>
        </p:txBody>
      </p:sp>
    </p:spTree>
    <p:extLst>
      <p:ext uri="{BB962C8B-B14F-4D97-AF65-F5344CB8AC3E}">
        <p14:creationId xmlns:p14="http://schemas.microsoft.com/office/powerpoint/2010/main" val="536270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Agenda 1">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endParaRPr lang="fr-FR"/>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fr-FR"/>
          </a:p>
        </p:txBody>
      </p:sp>
      <p:pic>
        <p:nvPicPr>
          <p:cNvPr id="6" name="Picture 5"/>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a:off x="0" y="0"/>
            <a:ext cx="3726426" cy="6858000"/>
          </a:xfrm>
          <a:prstGeom prst="rect">
            <a:avLst/>
          </a:prstGeom>
        </p:spPr>
      </p:pic>
      <p:grpSp>
        <p:nvGrpSpPr>
          <p:cNvPr id="5" name="Group 4"/>
          <p:cNvGrpSpPr/>
          <p:nvPr userDrawn="1"/>
        </p:nvGrpSpPr>
        <p:grpSpPr>
          <a:xfrm>
            <a:off x="3725398" y="549001"/>
            <a:ext cx="5612883" cy="5759999"/>
            <a:chOff x="3725398" y="514276"/>
            <a:chExt cx="5612883" cy="5759999"/>
          </a:xfrm>
        </p:grpSpPr>
        <p:sp>
          <p:nvSpPr>
            <p:cNvPr id="10" name="Rectangle 9"/>
            <p:cNvSpPr/>
            <p:nvPr/>
          </p:nvSpPr>
          <p:spPr>
            <a:xfrm>
              <a:off x="3725398" y="4834276"/>
              <a:ext cx="5612883" cy="143999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3725398" y="3394276"/>
              <a:ext cx="5612883" cy="1439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3725398" y="1954275"/>
              <a:ext cx="5612883" cy="143999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3725398" y="514276"/>
              <a:ext cx="5612883" cy="1439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 Placeholder 7"/>
          <p:cNvSpPr>
            <a:spLocks noGrp="1"/>
          </p:cNvSpPr>
          <p:nvPr userDrawn="1">
            <p:ph type="body" sz="quarter" idx="13" hasCustomPrompt="1"/>
          </p:nvPr>
        </p:nvSpPr>
        <p:spPr>
          <a:xfrm>
            <a:off x="4447713" y="856019"/>
            <a:ext cx="3705687" cy="825962"/>
          </a:xfrm>
          <a:prstGeom prst="rect">
            <a:avLst/>
          </a:prstGeom>
        </p:spPr>
        <p:txBody>
          <a:bodyPr>
            <a:normAutofit/>
          </a:bodyPr>
          <a:lstStyle>
            <a:lvl1pPr marL="0" indent="0">
              <a:buNone/>
              <a:defRPr sz="2000"/>
            </a:lvl1pPr>
          </a:lstStyle>
          <a:p>
            <a:r>
              <a:rPr lang="it-IT" b="1">
                <a:latin typeface="Montserrat" panose="02000505000000020004" pitchFamily="2" charset="0"/>
              </a:rPr>
              <a:t>1. YOUR TITLE HERE</a:t>
            </a:r>
            <a:endParaRPr lang="fr-FR" b="1">
              <a:latin typeface="Montserrat" panose="02000505000000020004" pitchFamily="2" charset="0"/>
            </a:endParaRPr>
          </a:p>
        </p:txBody>
      </p:sp>
      <p:sp>
        <p:nvSpPr>
          <p:cNvPr id="17" name="Text Placeholder 7"/>
          <p:cNvSpPr>
            <a:spLocks noGrp="1"/>
          </p:cNvSpPr>
          <p:nvPr userDrawn="1">
            <p:ph type="body" sz="quarter" idx="14" hasCustomPrompt="1"/>
          </p:nvPr>
        </p:nvSpPr>
        <p:spPr>
          <a:xfrm>
            <a:off x="4447713" y="2296018"/>
            <a:ext cx="3705687" cy="825962"/>
          </a:xfrm>
          <a:prstGeom prst="rect">
            <a:avLst/>
          </a:prstGeom>
        </p:spPr>
        <p:txBody>
          <a:bodyPr>
            <a:normAutofit/>
          </a:bodyPr>
          <a:lstStyle>
            <a:lvl1pPr marL="0" indent="0">
              <a:buNone/>
              <a:defRPr sz="2000"/>
            </a:lvl1pPr>
          </a:lstStyle>
          <a:p>
            <a:r>
              <a:rPr lang="it-IT" b="1">
                <a:latin typeface="Montserrat" panose="02000505000000020004" pitchFamily="2" charset="0"/>
              </a:rPr>
              <a:t>2. YOUR TITLE HERE</a:t>
            </a:r>
            <a:endParaRPr lang="fr-FR" b="1">
              <a:latin typeface="Montserrat" panose="02000505000000020004" pitchFamily="2" charset="0"/>
            </a:endParaRPr>
          </a:p>
        </p:txBody>
      </p:sp>
      <p:sp>
        <p:nvSpPr>
          <p:cNvPr id="25" name="Text Placeholder 7"/>
          <p:cNvSpPr>
            <a:spLocks noGrp="1"/>
          </p:cNvSpPr>
          <p:nvPr userDrawn="1">
            <p:ph type="body" sz="quarter" idx="15" hasCustomPrompt="1"/>
          </p:nvPr>
        </p:nvSpPr>
        <p:spPr>
          <a:xfrm>
            <a:off x="4481073" y="3736019"/>
            <a:ext cx="3705687" cy="825962"/>
          </a:xfrm>
          <a:prstGeom prst="rect">
            <a:avLst/>
          </a:prstGeom>
        </p:spPr>
        <p:txBody>
          <a:bodyPr>
            <a:normAutofit/>
          </a:bodyPr>
          <a:lstStyle>
            <a:lvl1pPr marL="0" indent="0">
              <a:buNone/>
              <a:defRPr sz="2000"/>
            </a:lvl1pPr>
          </a:lstStyle>
          <a:p>
            <a:r>
              <a:rPr lang="it-IT" b="1">
                <a:latin typeface="Montserrat" panose="02000505000000020004" pitchFamily="2" charset="0"/>
              </a:rPr>
              <a:t>3. YOUR TITLE HERE</a:t>
            </a:r>
            <a:endParaRPr lang="fr-FR" b="1">
              <a:latin typeface="Montserrat" panose="02000505000000020004" pitchFamily="2" charset="0"/>
            </a:endParaRPr>
          </a:p>
        </p:txBody>
      </p:sp>
      <p:sp>
        <p:nvSpPr>
          <p:cNvPr id="27" name="Text Placeholder 7"/>
          <p:cNvSpPr>
            <a:spLocks noGrp="1"/>
          </p:cNvSpPr>
          <p:nvPr userDrawn="1">
            <p:ph type="body" sz="quarter" idx="16" hasCustomPrompt="1"/>
          </p:nvPr>
        </p:nvSpPr>
        <p:spPr>
          <a:xfrm>
            <a:off x="4447713" y="5176018"/>
            <a:ext cx="3705687" cy="825962"/>
          </a:xfrm>
          <a:prstGeom prst="rect">
            <a:avLst/>
          </a:prstGeom>
        </p:spPr>
        <p:txBody>
          <a:bodyPr>
            <a:normAutofit/>
          </a:bodyPr>
          <a:lstStyle>
            <a:lvl1pPr marL="0" indent="0">
              <a:buNone/>
              <a:defRPr sz="2000"/>
            </a:lvl1pPr>
          </a:lstStyle>
          <a:p>
            <a:r>
              <a:rPr lang="it-IT" b="1">
                <a:latin typeface="Montserrat" panose="02000505000000020004" pitchFamily="2" charset="0"/>
              </a:rPr>
              <a:t>4. YOUR TITLE HERE</a:t>
            </a:r>
            <a:endParaRPr lang="fr-FR" b="1">
              <a:latin typeface="Montserrat" panose="02000505000000020004" pitchFamily="2" charset="0"/>
            </a:endParaRPr>
          </a:p>
        </p:txBody>
      </p:sp>
      <p:sp>
        <p:nvSpPr>
          <p:cNvPr id="31" name="Shape 109"/>
          <p:cNvSpPr/>
          <p:nvPr userDrawn="1"/>
        </p:nvSpPr>
        <p:spPr>
          <a:xfrm rot="2700000">
            <a:off x="9907171" y="505403"/>
            <a:ext cx="1563087" cy="1625862"/>
          </a:xfrm>
          <a:prstGeom prst="rect">
            <a:avLst/>
          </a:prstGeom>
          <a:noFill/>
          <a:ln w="19050" cap="flat" cmpd="sng">
            <a:solidFill>
              <a:srgbClr val="04BFC8"/>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Clr>
                <a:schemeClr val="dk1"/>
              </a:buClr>
              <a:buFont typeface="Calibri"/>
              <a:buNone/>
            </a:pPr>
            <a:endParaRPr sz="1800" b="0" i="0" u="none" strike="noStrike" cap="none">
              <a:solidFill>
                <a:schemeClr val="lt1"/>
              </a:solidFill>
              <a:latin typeface="Calibri"/>
              <a:ea typeface="Calibri"/>
              <a:cs typeface="Calibri"/>
              <a:sym typeface="Calibri"/>
            </a:endParaRPr>
          </a:p>
        </p:txBody>
      </p:sp>
      <p:sp>
        <p:nvSpPr>
          <p:cNvPr id="33" name="Title 32"/>
          <p:cNvSpPr>
            <a:spLocks noGrp="1"/>
          </p:cNvSpPr>
          <p:nvPr userDrawn="1">
            <p:ph type="title" hasCustomPrompt="1"/>
          </p:nvPr>
        </p:nvSpPr>
        <p:spPr>
          <a:xfrm>
            <a:off x="10051370" y="1080268"/>
            <a:ext cx="1445213" cy="456073"/>
          </a:xfrm>
          <a:prstGeom prst="rect">
            <a:avLst/>
          </a:prstGeom>
        </p:spPr>
        <p:txBody>
          <a:bodyPr>
            <a:normAutofit/>
          </a:bodyPr>
          <a:lstStyle>
            <a:lvl1pPr>
              <a:defRPr sz="2000"/>
            </a:lvl1pPr>
          </a:lstStyle>
          <a:p>
            <a:r>
              <a:rPr lang="fr-FR"/>
              <a:t>AGENDA</a:t>
            </a:r>
          </a:p>
        </p:txBody>
      </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615" y="6641303"/>
            <a:ext cx="1788107" cy="189051"/>
          </a:xfrm>
          <a:prstGeom prst="rect">
            <a:avLst/>
          </a:prstGeom>
        </p:spPr>
      </p:pic>
    </p:spTree>
    <p:extLst>
      <p:ext uri="{BB962C8B-B14F-4D97-AF65-F5344CB8AC3E}">
        <p14:creationId xmlns:p14="http://schemas.microsoft.com/office/powerpoint/2010/main" val="1887068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Vid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050"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596548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9"/>
            </p:custDataLst>
            <p:extLst>
              <p:ext uri="{D42A27DB-BD31-4B8C-83A1-F6EECF244321}">
                <p14:modId xmlns:p14="http://schemas.microsoft.com/office/powerpoint/2010/main" val="313228734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10" imgW="270" imgH="270" progId="TCLayout.ActiveDocument.1">
                  <p:embed/>
                </p:oleObj>
              </mc:Choice>
              <mc:Fallback>
                <p:oleObj name="think-cell Slide" r:id="rId10" imgW="270" imgH="270" progId="TCLayout.ActiveDocument.1">
                  <p:embed/>
                  <p:pic>
                    <p:nvPicPr>
                      <p:cNvPr id="7" name="Object 6" hidden="1"/>
                      <p:cNvPicPr/>
                      <p:nvPr/>
                    </p:nvPicPr>
                    <p:blipFill>
                      <a:blip r:embed="rId11"/>
                      <a:stretch>
                        <a:fillRect/>
                      </a:stretch>
                    </p:blipFill>
                    <p:spPr>
                      <a:xfrm>
                        <a:off x="1588" y="1588"/>
                        <a:ext cx="1587" cy="1587"/>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C93BE94C-DE29-46A4-BC69-233BBA10D3C3}"/>
              </a:ext>
            </a:extLst>
          </p:cNvPr>
          <p:cNvSpPr>
            <a:spLocks noGrp="1"/>
          </p:cNvSpPr>
          <p:nvPr>
            <p:ph type="title"/>
          </p:nvPr>
        </p:nvSpPr>
        <p:spPr>
          <a:xfrm>
            <a:off x="227013" y="115889"/>
            <a:ext cx="11737975" cy="1044574"/>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Click to edit Master title style</a:t>
            </a:r>
            <a:endParaRPr lang="fr-FR"/>
          </a:p>
        </p:txBody>
      </p:sp>
      <p:sp>
        <p:nvSpPr>
          <p:cNvPr id="9" name="Text Placeholder 2">
            <a:extLst>
              <a:ext uri="{FF2B5EF4-FFF2-40B4-BE49-F238E27FC236}">
                <a16:creationId xmlns:a16="http://schemas.microsoft.com/office/drawing/2014/main" id="{A782391B-E689-460E-90DE-7482447EE0C9}"/>
              </a:ext>
            </a:extLst>
          </p:cNvPr>
          <p:cNvSpPr>
            <a:spLocks noGrp="1"/>
          </p:cNvSpPr>
          <p:nvPr>
            <p:ph type="body" idx="1"/>
          </p:nvPr>
        </p:nvSpPr>
        <p:spPr>
          <a:xfrm>
            <a:off x="227013" y="1825625"/>
            <a:ext cx="11737975" cy="46790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11" name="Text Placeholder 7">
            <a:extLst>
              <a:ext uri="{FF2B5EF4-FFF2-40B4-BE49-F238E27FC236}">
                <a16:creationId xmlns:a16="http://schemas.microsoft.com/office/drawing/2014/main" id="{EBE6A7C2-9F53-496A-9676-C4AFE9356814}"/>
              </a:ext>
            </a:extLst>
          </p:cNvPr>
          <p:cNvSpPr txBox="1">
            <a:spLocks/>
          </p:cNvSpPr>
          <p:nvPr userDrawn="1"/>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solidFill>
                  <a:schemeClr val="bg1">
                    <a:lumMod val="65000"/>
                  </a:schemeClr>
                </a:solidFill>
              </a:rPr>
              <a:t>© Capgemini 2019. All rights reserved  </a:t>
            </a:r>
            <a:r>
              <a:rPr lang="en-US">
                <a:solidFill>
                  <a:schemeClr val="accent2"/>
                </a:solidFill>
              </a:rPr>
              <a:t>|</a:t>
            </a:r>
          </a:p>
        </p:txBody>
      </p:sp>
      <p:sp>
        <p:nvSpPr>
          <p:cNvPr id="12" name="Text Placeholder 7">
            <a:extLst>
              <a:ext uri="{FF2B5EF4-FFF2-40B4-BE49-F238E27FC236}">
                <a16:creationId xmlns:a16="http://schemas.microsoft.com/office/drawing/2014/main" id="{0EDC3695-4030-43DF-B585-AA4AA60F0BBA}"/>
              </a:ext>
            </a:extLst>
          </p:cNvPr>
          <p:cNvSpPr txBox="1">
            <a:spLocks/>
          </p:cNvSpPr>
          <p:nvPr userDrawn="1"/>
        </p:nvSpPr>
        <p:spPr>
          <a:xfrm>
            <a:off x="227348" y="6650661"/>
            <a:ext cx="4716524" cy="123111"/>
          </a:xfrm>
          <a:prstGeom prst="rect">
            <a:avLst/>
          </a:prstGeom>
        </p:spPr>
        <p:txBody>
          <a:bodyPr wrap="none"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solidFill>
                  <a:schemeClr val="bg1">
                    <a:lumMod val="65000"/>
                  </a:schemeClr>
                </a:solidFill>
              </a:rPr>
              <a:t>Master X-HEC –20190205</a:t>
            </a:r>
          </a:p>
        </p:txBody>
      </p:sp>
      <p:grpSp>
        <p:nvGrpSpPr>
          <p:cNvPr id="13" name="Groupe 1">
            <a:extLst>
              <a:ext uri="{FF2B5EF4-FFF2-40B4-BE49-F238E27FC236}">
                <a16:creationId xmlns:a16="http://schemas.microsoft.com/office/drawing/2014/main" id="{20BF3728-59D3-4CD5-8202-4DB46BEA4C77}"/>
              </a:ext>
            </a:extLst>
          </p:cNvPr>
          <p:cNvGrpSpPr/>
          <p:nvPr userDrawn="1"/>
        </p:nvGrpSpPr>
        <p:grpSpPr>
          <a:xfrm>
            <a:off x="11501102" y="171573"/>
            <a:ext cx="419436" cy="388988"/>
            <a:chOff x="11501102" y="171573"/>
            <a:chExt cx="419436" cy="388988"/>
          </a:xfrm>
        </p:grpSpPr>
        <p:sp>
          <p:nvSpPr>
            <p:cNvPr id="14" name="Freeform 13">
              <a:extLst>
                <a:ext uri="{FF2B5EF4-FFF2-40B4-BE49-F238E27FC236}">
                  <a16:creationId xmlns:a16="http://schemas.microsoft.com/office/drawing/2014/main" id="{8E1BD454-A789-4ABD-92D1-0F2FE5059B2C}"/>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Freeform 14">
              <a:extLst>
                <a:ext uri="{FF2B5EF4-FFF2-40B4-BE49-F238E27FC236}">
                  <a16:creationId xmlns:a16="http://schemas.microsoft.com/office/drawing/2014/main" id="{B748BEC6-ED6A-4F36-8FA1-72605C55B619}"/>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719976033"/>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726" r:id="rId3"/>
    <p:sldLayoutId id="2147483700" r:id="rId4"/>
    <p:sldLayoutId id="2147483662" r:id="rId5"/>
    <p:sldLayoutId id="2147483727"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5.png"/><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14.emf"/><Relationship Id="rId5" Type="http://schemas.openxmlformats.org/officeDocument/2006/relationships/oleObject" Target="../embeddings/oleObject4.bin"/><Relationship Id="rId4"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8.jpeg"/><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14.emf"/><Relationship Id="rId5" Type="http://schemas.openxmlformats.org/officeDocument/2006/relationships/oleObject" Target="../embeddings/oleObject5.bin"/><Relationship Id="rId4"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image" Target="../media/image14.emf"/><Relationship Id="rId5" Type="http://schemas.openxmlformats.org/officeDocument/2006/relationships/oleObject" Target="../embeddings/oleObject6.bin"/><Relationship Id="rId4"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9.png"/><Relationship Id="rId2" Type="http://schemas.openxmlformats.org/officeDocument/2006/relationships/tags" Target="../tags/tag8.xml"/><Relationship Id="rId1" Type="http://schemas.openxmlformats.org/officeDocument/2006/relationships/vmlDrawing" Target="../drawings/vmlDrawing7.vml"/><Relationship Id="rId6" Type="http://schemas.openxmlformats.org/officeDocument/2006/relationships/image" Target="../media/image14.emf"/><Relationship Id="rId5" Type="http://schemas.openxmlformats.org/officeDocument/2006/relationships/oleObject" Target="../embeddings/oleObject7.bin"/><Relationship Id="rId4"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www.jmlr.org/papers/volume3/blei03a/blei03a.pdf"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hyperlink" Target="https://svn.aksw.org/papers/2015/WSDM_Topic_Evaluation/public.pdf"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youtube.com/watch?v=nfBNOWv1pgE" TargetMode="External"/><Relationship Id="rId2" Type="http://schemas.openxmlformats.org/officeDocument/2006/relationships/hyperlink" Target="https://www.youtube.com/watch?v=3mHy4OSyRf0" TargetMode="External"/><Relationship Id="rId1" Type="http://schemas.openxmlformats.org/officeDocument/2006/relationships/slideLayout" Target="../slideLayouts/slideLayout4.xml"/><Relationship Id="rId5" Type="http://schemas.openxmlformats.org/officeDocument/2006/relationships/hyperlink" Target="http://www.jmlr.org/papers/volume3/blei03a/blei03a.pdf" TargetMode="External"/><Relationship Id="rId4" Type="http://schemas.openxmlformats.org/officeDocument/2006/relationships/hyperlink" Target="https://radimrehurek.com/gensim/wiki.html"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turbomaze.github.io/word2vecjson/" TargetMode="External"/><Relationship Id="rId2" Type="http://schemas.openxmlformats.org/officeDocument/2006/relationships/hyperlink" Target="http://bionlp-www.utu.fi/wv_demo/" TargetMode="External"/><Relationship Id="rId1" Type="http://schemas.openxmlformats.org/officeDocument/2006/relationships/slideLayout" Target="../slideLayouts/slideLayout4.xml"/><Relationship Id="rId4" Type="http://schemas.openxmlformats.org/officeDocument/2006/relationships/hyperlink" Target="https://arxiv.org/pdf/1310.4546.pdf"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xml"/><Relationship Id="rId1" Type="http://schemas.openxmlformats.org/officeDocument/2006/relationships/vmlDrawing" Target="../drawings/vmlDrawing8.vml"/><Relationship Id="rId5" Type="http://schemas.openxmlformats.org/officeDocument/2006/relationships/image" Target="../media/image14.emf"/><Relationship Id="rId4" Type="http://schemas.openxmlformats.org/officeDocument/2006/relationships/oleObject" Target="../embeddings/oleObject8.bin"/></Relationships>
</file>

<file path=ppt/slides/_rels/slide4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Layout" Target="../slideLayouts/slideLayout4.xml"/><Relationship Id="rId7" Type="http://schemas.openxmlformats.org/officeDocument/2006/relationships/image" Target="../media/image35.png"/><Relationship Id="rId2" Type="http://schemas.openxmlformats.org/officeDocument/2006/relationships/tags" Target="../tags/tag10.xml"/><Relationship Id="rId1" Type="http://schemas.openxmlformats.org/officeDocument/2006/relationships/vmlDrawing" Target="../drawings/vmlDrawing9.vml"/><Relationship Id="rId6" Type="http://schemas.openxmlformats.org/officeDocument/2006/relationships/image" Target="../media/image34.png"/><Relationship Id="rId5" Type="http://schemas.openxmlformats.org/officeDocument/2006/relationships/image" Target="../media/image14.emf"/><Relationship Id="rId4" Type="http://schemas.openxmlformats.org/officeDocument/2006/relationships/oleObject" Target="../embeddings/oleObject9.bin"/></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Layout" Target="../slideLayouts/slideLayout4.xml"/><Relationship Id="rId7" Type="http://schemas.openxmlformats.org/officeDocument/2006/relationships/image" Target="../media/image38.svg"/><Relationship Id="rId2" Type="http://schemas.openxmlformats.org/officeDocument/2006/relationships/tags" Target="../tags/tag11.xml"/><Relationship Id="rId1" Type="http://schemas.openxmlformats.org/officeDocument/2006/relationships/vmlDrawing" Target="../drawings/vmlDrawing10.vml"/><Relationship Id="rId6" Type="http://schemas.openxmlformats.org/officeDocument/2006/relationships/image" Target="../media/image37.png"/><Relationship Id="rId5" Type="http://schemas.openxmlformats.org/officeDocument/2006/relationships/image" Target="../media/image14.emf"/><Relationship Id="rId4" Type="http://schemas.openxmlformats.org/officeDocument/2006/relationships/oleObject" Target="../embeddings/oleObject10.bin"/><Relationship Id="rId9" Type="http://schemas.openxmlformats.org/officeDocument/2006/relationships/image" Target="../media/image40.sv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41.png"/><Relationship Id="rId2" Type="http://schemas.openxmlformats.org/officeDocument/2006/relationships/tags" Target="../tags/tag12.xml"/><Relationship Id="rId1" Type="http://schemas.openxmlformats.org/officeDocument/2006/relationships/vmlDrawing" Target="../drawings/vmlDrawing11.vml"/><Relationship Id="rId6" Type="http://schemas.openxmlformats.org/officeDocument/2006/relationships/image" Target="../media/image10.png"/><Relationship Id="rId5" Type="http://schemas.openxmlformats.org/officeDocument/2006/relationships/image" Target="../media/image14.emf"/><Relationship Id="rId4" Type="http://schemas.openxmlformats.org/officeDocument/2006/relationships/oleObject" Target="../embeddings/oleObject11.bin"/></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3.xml"/><Relationship Id="rId1" Type="http://schemas.openxmlformats.org/officeDocument/2006/relationships/vmlDrawing" Target="../drawings/vmlDrawing12.vml"/><Relationship Id="rId6" Type="http://schemas.openxmlformats.org/officeDocument/2006/relationships/image" Target="../media/image41.png"/><Relationship Id="rId5" Type="http://schemas.openxmlformats.org/officeDocument/2006/relationships/image" Target="../media/image14.emf"/><Relationship Id="rId4" Type="http://schemas.openxmlformats.org/officeDocument/2006/relationships/oleObject" Target="../embeddings/oleObject12.bin"/></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hyperlink" Target="https://mklab.iti.gr/essir2015/wp-content/uploads/2015/03/ESSIR2015_Vazirgiannis.pdf" TargetMode="Externa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hyperlink" Target="https://safetyapp.shinyapps.io/GoWvis/"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14.emf"/><Relationship Id="rId5" Type="http://schemas.openxmlformats.org/officeDocument/2006/relationships/oleObject" Target="../embeddings/oleObject3.bin"/><Relationship Id="rId4"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ray, fish, animal&#10;&#10;Description generated with very high confidence">
            <a:extLst>
              <a:ext uri="{FF2B5EF4-FFF2-40B4-BE49-F238E27FC236}">
                <a16:creationId xmlns:a16="http://schemas.microsoft.com/office/drawing/2014/main" id="{055E1861-1AB0-4E88-A41A-A6FB54DD6D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3524" cy="6858000"/>
          </a:xfrm>
          <a:prstGeom prst="rect">
            <a:avLst/>
          </a:prstGeom>
        </p:spPr>
      </p:pic>
      <p:sp>
        <p:nvSpPr>
          <p:cNvPr id="3" name="object 3">
            <a:extLst>
              <a:ext uri="{FF2B5EF4-FFF2-40B4-BE49-F238E27FC236}">
                <a16:creationId xmlns:a16="http://schemas.microsoft.com/office/drawing/2014/main" id="{2EB20E5E-409C-485A-947A-0C8AE3CDA6C8}"/>
              </a:ext>
            </a:extLst>
          </p:cNvPr>
          <p:cNvSpPr txBox="1">
            <a:spLocks/>
          </p:cNvSpPr>
          <p:nvPr/>
        </p:nvSpPr>
        <p:spPr>
          <a:xfrm>
            <a:off x="227013" y="3140968"/>
            <a:ext cx="11688762" cy="903068"/>
          </a:xfrm>
          <a:prstGeom prst="rect">
            <a:avLst/>
          </a:prstGeom>
        </p:spPr>
        <p:txBody>
          <a:bodyPr vert="horz" wrap="square" lIns="0" tIns="16510" rIns="0" bIns="0" rtlCol="0">
            <a:sp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a:lstStyle>
          <a:p>
            <a:pPr marL="12700" algn="ctr">
              <a:spcBef>
                <a:spcPts val="130"/>
              </a:spcBef>
              <a:spcAft>
                <a:spcPts val="1200"/>
              </a:spcAft>
              <a:tabLst>
                <a:tab pos="1578610" algn="l"/>
                <a:tab pos="4543425" algn="l"/>
              </a:tabLst>
            </a:pPr>
            <a:r>
              <a:rPr lang="en-US" sz="3200" b="1" spc="700" dirty="0">
                <a:solidFill>
                  <a:srgbClr val="FFFFFF"/>
                </a:solidFill>
              </a:rPr>
              <a:t>DATA SCIENCE CONSULTING</a:t>
            </a:r>
            <a:br>
              <a:rPr lang="en-US" sz="3200" b="1" spc="700" dirty="0">
                <a:solidFill>
                  <a:srgbClr val="FFFFFF"/>
                </a:solidFill>
              </a:rPr>
            </a:br>
            <a:r>
              <a:rPr lang="en-US" sz="3200" b="1" spc="700" dirty="0">
                <a:solidFill>
                  <a:srgbClr val="FFFFFF"/>
                </a:solidFill>
              </a:rPr>
              <a:t>Session 4 </a:t>
            </a:r>
            <a:endParaRPr lang="en-US" sz="3200" spc="700" dirty="0">
              <a:solidFill>
                <a:srgbClr val="FFFFFF"/>
              </a:solidFill>
            </a:endParaRPr>
          </a:p>
        </p:txBody>
      </p:sp>
      <p:grpSp>
        <p:nvGrpSpPr>
          <p:cNvPr id="4" name="Group 14">
            <a:extLst>
              <a:ext uri="{FF2B5EF4-FFF2-40B4-BE49-F238E27FC236}">
                <a16:creationId xmlns:a16="http://schemas.microsoft.com/office/drawing/2014/main" id="{E6458F2D-E7A9-4B6E-BD4F-DEA4D5F1E1FF}"/>
              </a:ext>
            </a:extLst>
          </p:cNvPr>
          <p:cNvGrpSpPr>
            <a:grpSpLocks noChangeAspect="1"/>
          </p:cNvGrpSpPr>
          <p:nvPr/>
        </p:nvGrpSpPr>
        <p:grpSpPr>
          <a:xfrm>
            <a:off x="4223932" y="446830"/>
            <a:ext cx="3744136" cy="834745"/>
            <a:chOff x="728663" y="4465638"/>
            <a:chExt cx="5354637" cy="1193801"/>
          </a:xfrm>
        </p:grpSpPr>
        <p:sp>
          <p:nvSpPr>
            <p:cNvPr id="5" name="Freeform 11">
              <a:extLst>
                <a:ext uri="{FF2B5EF4-FFF2-40B4-BE49-F238E27FC236}">
                  <a16:creationId xmlns:a16="http://schemas.microsoft.com/office/drawing/2014/main" id="{4F381868-35F2-48FA-A61A-C8E92AC1B690}"/>
                </a:ext>
              </a:extLst>
            </p:cNvPr>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 name="Freeform 12">
              <a:extLst>
                <a:ext uri="{FF2B5EF4-FFF2-40B4-BE49-F238E27FC236}">
                  <a16:creationId xmlns:a16="http://schemas.microsoft.com/office/drawing/2014/main" id="{022190BC-AEE0-4149-B71B-E42D2AD36A14}"/>
                </a:ext>
              </a:extLst>
            </p:cNvPr>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 name="Freeform 13">
              <a:extLst>
                <a:ext uri="{FF2B5EF4-FFF2-40B4-BE49-F238E27FC236}">
                  <a16:creationId xmlns:a16="http://schemas.microsoft.com/office/drawing/2014/main" id="{C94EE46F-1D21-4B00-AF17-7CDB28467137}"/>
                </a:ext>
              </a:extLst>
            </p:cNvPr>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 name="Freeform 14">
              <a:extLst>
                <a:ext uri="{FF2B5EF4-FFF2-40B4-BE49-F238E27FC236}">
                  <a16:creationId xmlns:a16="http://schemas.microsoft.com/office/drawing/2014/main" id="{DCC00FD5-C18B-42DD-829D-1F9967B87EC5}"/>
                </a:ext>
              </a:extLst>
            </p:cNvPr>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 name="Freeform 15">
              <a:extLst>
                <a:ext uri="{FF2B5EF4-FFF2-40B4-BE49-F238E27FC236}">
                  <a16:creationId xmlns:a16="http://schemas.microsoft.com/office/drawing/2014/main" id="{10BA6716-C831-45F8-85CE-34F48391E244}"/>
                </a:ext>
              </a:extLst>
            </p:cNvPr>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1" name="Text Placeholder 6">
            <a:extLst>
              <a:ext uri="{FF2B5EF4-FFF2-40B4-BE49-F238E27FC236}">
                <a16:creationId xmlns:a16="http://schemas.microsoft.com/office/drawing/2014/main" id="{427390A8-A4D3-47D3-9AA9-051E0367D6CD}"/>
              </a:ext>
            </a:extLst>
          </p:cNvPr>
          <p:cNvSpPr txBox="1">
            <a:spLocks/>
          </p:cNvSpPr>
          <p:nvPr/>
        </p:nvSpPr>
        <p:spPr>
          <a:xfrm>
            <a:off x="318453" y="6305553"/>
            <a:ext cx="3160712" cy="35871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solidFill>
                  <a:schemeClr val="bg1"/>
                </a:solidFill>
              </a:rPr>
              <a:t>February 5</a:t>
            </a:r>
            <a:r>
              <a:rPr lang="en-US" sz="1800" baseline="30000">
                <a:solidFill>
                  <a:schemeClr val="bg1"/>
                </a:solidFill>
              </a:rPr>
              <a:t>th</a:t>
            </a:r>
            <a:r>
              <a:rPr lang="en-US" sz="1800" dirty="0">
                <a:solidFill>
                  <a:schemeClr val="bg1"/>
                </a:solidFill>
              </a:rPr>
              <a:t>, 2019</a:t>
            </a:r>
          </a:p>
        </p:txBody>
      </p:sp>
    </p:spTree>
    <p:extLst>
      <p:ext uri="{BB962C8B-B14F-4D97-AF65-F5344CB8AC3E}">
        <p14:creationId xmlns:p14="http://schemas.microsoft.com/office/powerpoint/2010/main" val="4281479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D4CD9-6E6F-47AA-B70B-4E42EC37D0E3}"/>
              </a:ext>
            </a:extLst>
          </p:cNvPr>
          <p:cNvSpPr>
            <a:spLocks noGrp="1"/>
          </p:cNvSpPr>
          <p:nvPr>
            <p:ph type="title"/>
          </p:nvPr>
        </p:nvSpPr>
        <p:spPr/>
        <p:txBody>
          <a:bodyPr/>
          <a:lstStyle/>
          <a:p>
            <a:r>
              <a:rPr lang="en-US" dirty="0"/>
              <a:t>Various Text Representations</a:t>
            </a:r>
          </a:p>
        </p:txBody>
      </p:sp>
      <p:sp>
        <p:nvSpPr>
          <p:cNvPr id="3" name="Content Placeholder 2">
            <a:extLst>
              <a:ext uri="{FF2B5EF4-FFF2-40B4-BE49-F238E27FC236}">
                <a16:creationId xmlns:a16="http://schemas.microsoft.com/office/drawing/2014/main" id="{D3278914-2E89-40B7-8A0A-5DDC4A317CAA}"/>
              </a:ext>
            </a:extLst>
          </p:cNvPr>
          <p:cNvSpPr txBox="1">
            <a:spLocks/>
          </p:cNvSpPr>
          <p:nvPr/>
        </p:nvSpPr>
        <p:spPr>
          <a:xfrm>
            <a:off x="699831" y="1875626"/>
            <a:ext cx="4663363" cy="4054527"/>
          </a:xfrm>
          <a:prstGeom prst="rect">
            <a:avLst/>
          </a:prstGeom>
          <a:ln w="38100">
            <a:solidFill>
              <a:schemeClr val="bg2"/>
            </a:solidFill>
          </a:ln>
          <a:effectLst>
            <a:glow>
              <a:schemeClr val="accent1">
                <a:alpha val="40000"/>
              </a:schemeClr>
            </a:glow>
            <a:softEdge rad="0"/>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t>Usual techniques</a:t>
            </a:r>
          </a:p>
          <a:p>
            <a:pPr marL="0" indent="0" algn="ctr">
              <a:buFont typeface="Arial" panose="020B0604020202020204" pitchFamily="34" charset="0"/>
              <a:buNone/>
            </a:pPr>
            <a:endParaRPr lang="en-US" dirty="0"/>
          </a:p>
          <a:p>
            <a:pPr>
              <a:buClr>
                <a:schemeClr val="tx2"/>
              </a:buClr>
              <a:buFont typeface="Wingdings" panose="05000000000000000000" pitchFamily="2" charset="2"/>
              <a:buChar char="§"/>
            </a:pPr>
            <a:r>
              <a:rPr lang="en-US" sz="1900" dirty="0"/>
              <a:t>Latent Semantic Analysis (LSA)</a:t>
            </a:r>
          </a:p>
          <a:p>
            <a:pPr>
              <a:buClr>
                <a:schemeClr val="tx2"/>
              </a:buClr>
              <a:buFont typeface="Wingdings" panose="05000000000000000000" pitchFamily="2" charset="2"/>
              <a:buChar char="§"/>
            </a:pPr>
            <a:r>
              <a:rPr lang="en-US" sz="1900" dirty="0"/>
              <a:t>Non-negative Matrix Factorization (NMF)</a:t>
            </a:r>
          </a:p>
          <a:p>
            <a:pPr>
              <a:buClr>
                <a:schemeClr val="tx2"/>
              </a:buClr>
              <a:buFont typeface="Wingdings" panose="05000000000000000000" pitchFamily="2" charset="2"/>
              <a:buChar char="§"/>
            </a:pPr>
            <a:r>
              <a:rPr lang="en-US" sz="1900" dirty="0"/>
              <a:t>Latent Dirichlet Allocation (LDA)</a:t>
            </a:r>
          </a:p>
          <a:p>
            <a:pPr>
              <a:buClr>
                <a:schemeClr val="tx2"/>
              </a:buClr>
              <a:buFont typeface="Wingdings" panose="05000000000000000000" pitchFamily="2" charset="2"/>
              <a:buChar char="§"/>
            </a:pPr>
            <a:r>
              <a:rPr lang="en-US" sz="1900" dirty="0"/>
              <a:t>Hierarchical Dirichlet Processes (number of topics are not needed)</a:t>
            </a:r>
          </a:p>
        </p:txBody>
      </p:sp>
      <p:sp>
        <p:nvSpPr>
          <p:cNvPr id="4" name="Content Placeholder 3">
            <a:extLst>
              <a:ext uri="{FF2B5EF4-FFF2-40B4-BE49-F238E27FC236}">
                <a16:creationId xmlns:a16="http://schemas.microsoft.com/office/drawing/2014/main" id="{14C2D7C0-9A12-4374-AF0D-B60548ED3C14}"/>
              </a:ext>
            </a:extLst>
          </p:cNvPr>
          <p:cNvSpPr txBox="1">
            <a:spLocks/>
          </p:cNvSpPr>
          <p:nvPr/>
        </p:nvSpPr>
        <p:spPr>
          <a:xfrm>
            <a:off x="6828806" y="1875625"/>
            <a:ext cx="4663363" cy="4054527"/>
          </a:xfrm>
          <a:prstGeom prst="rect">
            <a:avLst/>
          </a:prstGeom>
          <a:ln w="38100">
            <a:solidFill>
              <a:schemeClr val="bg2"/>
            </a:solid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t>Advanced techniques</a:t>
            </a:r>
          </a:p>
          <a:p>
            <a:pPr marL="0" indent="0" algn="ctr">
              <a:buFont typeface="Arial" panose="020B0604020202020204" pitchFamily="34" charset="0"/>
              <a:buNone/>
            </a:pPr>
            <a:endParaRPr lang="en-US" sz="1800" dirty="0"/>
          </a:p>
          <a:p>
            <a:pPr>
              <a:buClr>
                <a:schemeClr val="tx2"/>
              </a:buClr>
              <a:buFont typeface="Wingdings" panose="05000000000000000000" pitchFamily="2" charset="2"/>
              <a:buChar char="§"/>
            </a:pPr>
            <a:r>
              <a:rPr lang="en-US" sz="1800" dirty="0"/>
              <a:t>Graph of words</a:t>
            </a:r>
          </a:p>
          <a:p>
            <a:pPr>
              <a:buClr>
                <a:schemeClr val="tx2"/>
              </a:buClr>
              <a:buFont typeface="Wingdings" panose="05000000000000000000" pitchFamily="2" charset="2"/>
              <a:buChar char="§"/>
            </a:pPr>
            <a:r>
              <a:rPr lang="en-US" sz="1800" dirty="0"/>
              <a:t>Word dense embeddings (Word2vec, </a:t>
            </a:r>
            <a:r>
              <a:rPr lang="en-US" sz="1800" dirty="0" err="1"/>
              <a:t>FastText</a:t>
            </a:r>
            <a:r>
              <a:rPr lang="en-US" sz="1800" dirty="0"/>
              <a:t>, Glove)</a:t>
            </a:r>
          </a:p>
          <a:p>
            <a:pPr>
              <a:buClr>
                <a:schemeClr val="tx2"/>
              </a:buClr>
              <a:buFont typeface="Wingdings" panose="05000000000000000000" pitchFamily="2" charset="2"/>
              <a:buChar char="§"/>
            </a:pPr>
            <a:endParaRPr lang="en-US" dirty="0"/>
          </a:p>
          <a:p>
            <a:pPr>
              <a:buClr>
                <a:schemeClr val="tx2"/>
              </a:buClr>
              <a:buFont typeface="Wingdings" panose="05000000000000000000" pitchFamily="2" charset="2"/>
              <a:buChar char="§"/>
            </a:pPr>
            <a:endParaRPr lang="en-US" dirty="0"/>
          </a:p>
        </p:txBody>
      </p:sp>
    </p:spTree>
    <p:extLst>
      <p:ext uri="{BB962C8B-B14F-4D97-AF65-F5344CB8AC3E}">
        <p14:creationId xmlns:p14="http://schemas.microsoft.com/office/powerpoint/2010/main" val="635625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D4CD9-6E6F-47AA-B70B-4E42EC37D0E3}"/>
              </a:ext>
            </a:extLst>
          </p:cNvPr>
          <p:cNvSpPr>
            <a:spLocks noGrp="1"/>
          </p:cNvSpPr>
          <p:nvPr>
            <p:ph type="title"/>
          </p:nvPr>
        </p:nvSpPr>
        <p:spPr/>
        <p:txBody>
          <a:bodyPr/>
          <a:lstStyle/>
          <a:p>
            <a:r>
              <a:rPr lang="en-US" dirty="0"/>
              <a:t>Various Text Representations</a:t>
            </a:r>
          </a:p>
        </p:txBody>
      </p:sp>
      <p:sp>
        <p:nvSpPr>
          <p:cNvPr id="3" name="Content Placeholder 2">
            <a:extLst>
              <a:ext uri="{FF2B5EF4-FFF2-40B4-BE49-F238E27FC236}">
                <a16:creationId xmlns:a16="http://schemas.microsoft.com/office/drawing/2014/main" id="{D3278914-2E89-40B7-8A0A-5DDC4A317CAA}"/>
              </a:ext>
            </a:extLst>
          </p:cNvPr>
          <p:cNvSpPr txBox="1">
            <a:spLocks/>
          </p:cNvSpPr>
          <p:nvPr/>
        </p:nvSpPr>
        <p:spPr>
          <a:xfrm>
            <a:off x="699831" y="1875626"/>
            <a:ext cx="4663363" cy="4054527"/>
          </a:xfrm>
          <a:prstGeom prst="rect">
            <a:avLst/>
          </a:prstGeom>
          <a:ln w="38100">
            <a:solidFill>
              <a:schemeClr val="bg2"/>
            </a:solidFill>
          </a:ln>
          <a:effectLst>
            <a:glow>
              <a:schemeClr val="accent1">
                <a:alpha val="40000"/>
              </a:schemeClr>
            </a:glow>
            <a:softEdge rad="0"/>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t>Usual techniques</a:t>
            </a:r>
          </a:p>
          <a:p>
            <a:pPr marL="0" indent="0" algn="ctr">
              <a:buFont typeface="Arial" panose="020B0604020202020204" pitchFamily="34" charset="0"/>
              <a:buNone/>
            </a:pPr>
            <a:endParaRPr lang="en-US" dirty="0"/>
          </a:p>
          <a:p>
            <a:pPr>
              <a:buClr>
                <a:schemeClr val="tx2"/>
              </a:buClr>
              <a:buFont typeface="Wingdings" panose="05000000000000000000" pitchFamily="2" charset="2"/>
              <a:buChar char="§"/>
            </a:pPr>
            <a:r>
              <a:rPr lang="en-US" sz="1900" b="1" dirty="0"/>
              <a:t>Latent Semantic Analysis (LSA)</a:t>
            </a:r>
          </a:p>
          <a:p>
            <a:pPr>
              <a:buClr>
                <a:schemeClr val="tx2"/>
              </a:buClr>
              <a:buFont typeface="Wingdings" panose="05000000000000000000" pitchFamily="2" charset="2"/>
              <a:buChar char="§"/>
            </a:pPr>
            <a:r>
              <a:rPr lang="en-US" sz="1900" b="1" dirty="0"/>
              <a:t>Non-negative Matrix Factorization (NMF)</a:t>
            </a:r>
          </a:p>
          <a:p>
            <a:pPr>
              <a:buClr>
                <a:schemeClr val="tx2"/>
              </a:buClr>
              <a:buFont typeface="Wingdings" panose="05000000000000000000" pitchFamily="2" charset="2"/>
              <a:buChar char="§"/>
            </a:pPr>
            <a:r>
              <a:rPr lang="en-US" sz="1900" b="1" dirty="0"/>
              <a:t>Latent Dirichlet Allocation (LDA)</a:t>
            </a:r>
          </a:p>
          <a:p>
            <a:pPr>
              <a:buClr>
                <a:schemeClr val="tx2"/>
              </a:buClr>
              <a:buFont typeface="Wingdings" panose="05000000000000000000" pitchFamily="2" charset="2"/>
              <a:buChar char="§"/>
            </a:pPr>
            <a:r>
              <a:rPr lang="en-US" sz="1900" dirty="0"/>
              <a:t>Hierarchical Dirichlet Processes (number of topics are not needed)</a:t>
            </a:r>
          </a:p>
        </p:txBody>
      </p:sp>
      <p:sp>
        <p:nvSpPr>
          <p:cNvPr id="4" name="Content Placeholder 3">
            <a:extLst>
              <a:ext uri="{FF2B5EF4-FFF2-40B4-BE49-F238E27FC236}">
                <a16:creationId xmlns:a16="http://schemas.microsoft.com/office/drawing/2014/main" id="{14C2D7C0-9A12-4374-AF0D-B60548ED3C14}"/>
              </a:ext>
            </a:extLst>
          </p:cNvPr>
          <p:cNvSpPr txBox="1">
            <a:spLocks/>
          </p:cNvSpPr>
          <p:nvPr/>
        </p:nvSpPr>
        <p:spPr>
          <a:xfrm>
            <a:off x="6828806" y="1875625"/>
            <a:ext cx="4663363" cy="4054527"/>
          </a:xfrm>
          <a:prstGeom prst="rect">
            <a:avLst/>
          </a:prstGeom>
          <a:ln w="38100">
            <a:solidFill>
              <a:schemeClr val="bg2"/>
            </a:solid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t>Advanced techniques</a:t>
            </a:r>
          </a:p>
          <a:p>
            <a:pPr marL="0" indent="0" algn="ctr">
              <a:buFont typeface="Arial" panose="020B0604020202020204" pitchFamily="34" charset="0"/>
              <a:buNone/>
            </a:pPr>
            <a:endParaRPr lang="en-US" sz="1800" dirty="0"/>
          </a:p>
          <a:p>
            <a:pPr>
              <a:buClr>
                <a:schemeClr val="tx2"/>
              </a:buClr>
              <a:buFont typeface="Wingdings" panose="05000000000000000000" pitchFamily="2" charset="2"/>
              <a:buChar char="§"/>
            </a:pPr>
            <a:r>
              <a:rPr lang="en-US" sz="1800" dirty="0"/>
              <a:t>Graph of words</a:t>
            </a:r>
          </a:p>
          <a:p>
            <a:pPr>
              <a:buClr>
                <a:schemeClr val="tx2"/>
              </a:buClr>
              <a:buFont typeface="Wingdings" panose="05000000000000000000" pitchFamily="2" charset="2"/>
              <a:buChar char="§"/>
            </a:pPr>
            <a:r>
              <a:rPr lang="en-US" sz="1800" dirty="0"/>
              <a:t>Word dense embeddings (</a:t>
            </a:r>
            <a:r>
              <a:rPr lang="en-US" sz="1800" b="1" dirty="0"/>
              <a:t>Word2vec</a:t>
            </a:r>
            <a:r>
              <a:rPr lang="en-US" sz="1800" dirty="0"/>
              <a:t>, </a:t>
            </a:r>
            <a:r>
              <a:rPr lang="en-US" sz="1800" dirty="0" err="1"/>
              <a:t>FastText</a:t>
            </a:r>
            <a:r>
              <a:rPr lang="en-US" sz="1800" dirty="0"/>
              <a:t>, Glove)</a:t>
            </a:r>
          </a:p>
          <a:p>
            <a:pPr>
              <a:buClr>
                <a:schemeClr val="tx2"/>
              </a:buClr>
              <a:buFont typeface="Wingdings" panose="05000000000000000000" pitchFamily="2" charset="2"/>
              <a:buChar char="§"/>
            </a:pPr>
            <a:endParaRPr lang="en-US" dirty="0"/>
          </a:p>
          <a:p>
            <a:pPr>
              <a:buClr>
                <a:schemeClr val="tx2"/>
              </a:buClr>
              <a:buFont typeface="Wingdings" panose="05000000000000000000" pitchFamily="2" charset="2"/>
              <a:buChar char="§"/>
            </a:pPr>
            <a:endParaRPr lang="en-US" dirty="0"/>
          </a:p>
        </p:txBody>
      </p:sp>
    </p:spTree>
    <p:extLst>
      <p:ext uri="{BB962C8B-B14F-4D97-AF65-F5344CB8AC3E}">
        <p14:creationId xmlns:p14="http://schemas.microsoft.com/office/powerpoint/2010/main" val="25030513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59169-CB0B-430A-9D1F-0273D400A72F}"/>
              </a:ext>
            </a:extLst>
          </p:cNvPr>
          <p:cNvSpPr>
            <a:spLocks noGrp="1"/>
          </p:cNvSpPr>
          <p:nvPr>
            <p:ph type="title"/>
          </p:nvPr>
        </p:nvSpPr>
        <p:spPr/>
        <p:txBody>
          <a:bodyPr/>
          <a:lstStyle/>
          <a:p>
            <a:pPr algn="l"/>
            <a:r>
              <a:rPr lang="fr-FR" dirty="0"/>
              <a:t>Agenda</a:t>
            </a:r>
          </a:p>
        </p:txBody>
      </p:sp>
      <p:pic>
        <p:nvPicPr>
          <p:cNvPr id="3" name="Picture 2">
            <a:extLst>
              <a:ext uri="{FF2B5EF4-FFF2-40B4-BE49-F238E27FC236}">
                <a16:creationId xmlns:a16="http://schemas.microsoft.com/office/drawing/2014/main" id="{9D424515-6AD4-452C-A144-594387AB6555}"/>
              </a:ext>
            </a:extLst>
          </p:cNvPr>
          <p:cNvPicPr>
            <a:picLocks noChangeAspect="1"/>
          </p:cNvPicPr>
          <p:nvPr/>
        </p:nvPicPr>
        <p:blipFill rotWithShape="1">
          <a:blip r:embed="rId3">
            <a:extLst>
              <a:ext uri="{28A0092B-C50C-407E-A947-70E740481C1C}">
                <a14:useLocalDpi xmlns:a14="http://schemas.microsoft.com/office/drawing/2010/main" val="0"/>
              </a:ext>
            </a:extLst>
          </a:blip>
          <a:srcRect l="34340"/>
          <a:stretch/>
        </p:blipFill>
        <p:spPr>
          <a:xfrm>
            <a:off x="0" y="1447710"/>
            <a:ext cx="3125793" cy="4760596"/>
          </a:xfrm>
          <a:prstGeom prst="rect">
            <a:avLst/>
          </a:prstGeom>
        </p:spPr>
      </p:pic>
      <p:sp>
        <p:nvSpPr>
          <p:cNvPr id="48" name="Rectangle 47">
            <a:extLst>
              <a:ext uri="{FF2B5EF4-FFF2-40B4-BE49-F238E27FC236}">
                <a16:creationId xmlns:a16="http://schemas.microsoft.com/office/drawing/2014/main" id="{6F75808A-CD3C-4DAE-9F42-980BB9CA0ADC}"/>
              </a:ext>
            </a:extLst>
          </p:cNvPr>
          <p:cNvSpPr/>
          <p:nvPr/>
        </p:nvSpPr>
        <p:spPr>
          <a:xfrm>
            <a:off x="3738049" y="1613890"/>
            <a:ext cx="7815262" cy="49944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2000" dirty="0">
                <a:solidFill>
                  <a:schemeClr val="bg2"/>
                </a:solidFill>
              </a:rPr>
              <a:t>1. What is topic extraction?</a:t>
            </a:r>
          </a:p>
          <a:p>
            <a:pPr>
              <a:lnSpc>
                <a:spcPct val="150000"/>
              </a:lnSpc>
            </a:pPr>
            <a:r>
              <a:rPr lang="en-US" sz="2000" dirty="0">
                <a:solidFill>
                  <a:schemeClr val="bg2"/>
                </a:solidFill>
              </a:rPr>
              <a:t>2. Various text representations</a:t>
            </a:r>
          </a:p>
          <a:p>
            <a:pPr>
              <a:lnSpc>
                <a:spcPct val="150000"/>
              </a:lnSpc>
            </a:pPr>
            <a:r>
              <a:rPr lang="en-US" sz="2000" b="1" dirty="0">
                <a:solidFill>
                  <a:schemeClr val="tx2"/>
                </a:solidFill>
              </a:rPr>
              <a:t>3. Latent Semantic Analysis (LSA)</a:t>
            </a:r>
          </a:p>
          <a:p>
            <a:pPr>
              <a:lnSpc>
                <a:spcPct val="150000"/>
              </a:lnSpc>
            </a:pPr>
            <a:r>
              <a:rPr lang="en-US" sz="2000" dirty="0">
                <a:solidFill>
                  <a:schemeClr val="bg2"/>
                </a:solidFill>
              </a:rPr>
              <a:t>4. Non negative Matrix Factorization (NMF)</a:t>
            </a:r>
          </a:p>
          <a:p>
            <a:pPr>
              <a:lnSpc>
                <a:spcPct val="150000"/>
              </a:lnSpc>
            </a:pPr>
            <a:r>
              <a:rPr lang="en-US" sz="2000" dirty="0">
                <a:solidFill>
                  <a:schemeClr val="bg2"/>
                </a:solidFill>
              </a:rPr>
              <a:t>5. Latent Dirichlet Allocation (LDA)</a:t>
            </a:r>
          </a:p>
          <a:p>
            <a:pPr>
              <a:lnSpc>
                <a:spcPct val="150000"/>
              </a:lnSpc>
            </a:pPr>
            <a:r>
              <a:rPr lang="en-US" sz="2000" dirty="0">
                <a:solidFill>
                  <a:schemeClr val="bg2"/>
                </a:solidFill>
              </a:rPr>
              <a:t>6. Word2vec</a:t>
            </a:r>
          </a:p>
          <a:p>
            <a:pPr>
              <a:lnSpc>
                <a:spcPct val="150000"/>
              </a:lnSpc>
            </a:pPr>
            <a:r>
              <a:rPr lang="en-US" sz="2000" dirty="0">
                <a:solidFill>
                  <a:schemeClr val="bg2"/>
                </a:solidFill>
              </a:rPr>
              <a:t>7. Steering Committee</a:t>
            </a:r>
          </a:p>
          <a:p>
            <a:pPr>
              <a:lnSpc>
                <a:spcPct val="150000"/>
              </a:lnSpc>
            </a:pPr>
            <a:r>
              <a:rPr lang="en-US" sz="2000" dirty="0">
                <a:solidFill>
                  <a:schemeClr val="bg2"/>
                </a:solidFill>
              </a:rPr>
              <a:t>8. Conclusion</a:t>
            </a:r>
          </a:p>
          <a:p>
            <a:pPr>
              <a:lnSpc>
                <a:spcPct val="150000"/>
              </a:lnSpc>
            </a:pPr>
            <a:r>
              <a:rPr lang="en-US" sz="2000" dirty="0">
                <a:solidFill>
                  <a:schemeClr val="bg2"/>
                </a:solidFill>
              </a:rPr>
              <a:t>9. To go further: graph of word</a:t>
            </a:r>
          </a:p>
        </p:txBody>
      </p:sp>
    </p:spTree>
    <p:extLst>
      <p:ext uri="{BB962C8B-B14F-4D97-AF65-F5344CB8AC3E}">
        <p14:creationId xmlns:p14="http://schemas.microsoft.com/office/powerpoint/2010/main" val="103317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0" name="Object 89" hidden="1"/>
          <p:cNvGraphicFramePr>
            <a:graphicFrameLocks noChangeAspect="1"/>
          </p:cNvGraphicFramePr>
          <p:nvPr>
            <p:custDataLst>
              <p:tags r:id="rId2"/>
            </p:custDataLst>
            <p:ext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4098" name="think-cell Slide" r:id="rId5" imgW="216" imgH="216" progId="TCLayout.ActiveDocument.1">
                  <p:embed/>
                </p:oleObj>
              </mc:Choice>
              <mc:Fallback>
                <p:oleObj name="think-cell Slide" r:id="rId5" imgW="216" imgH="216" progId="TCLayout.ActiveDocument.1">
                  <p:embed/>
                  <p:pic>
                    <p:nvPicPr>
                      <p:cNvPr id="90" name="Object 89" hidden="1"/>
                      <p:cNvPicPr/>
                      <p:nvPr/>
                    </p:nvPicPr>
                    <p:blipFill>
                      <a:blip r:embed="rId6"/>
                      <a:stretch>
                        <a:fillRect/>
                      </a:stretch>
                    </p:blipFill>
                    <p:spPr>
                      <a:xfrm>
                        <a:off x="1525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normAutofit/>
          </a:bodyPr>
          <a:lstStyle/>
          <a:p>
            <a:r>
              <a:rPr lang="en-US" dirty="0">
                <a:latin typeface="Lato Light"/>
              </a:rPr>
              <a:t>Latent Semantic Analysis</a:t>
            </a:r>
            <a:br>
              <a:rPr lang="en-US" dirty="0">
                <a:latin typeface="Lato Light"/>
              </a:rPr>
            </a:br>
            <a:r>
              <a:rPr lang="en-US" dirty="0">
                <a:latin typeface="Lato Light"/>
              </a:rPr>
              <a:t>(1/5)</a:t>
            </a:r>
          </a:p>
        </p:txBody>
      </p:sp>
      <p:sp>
        <p:nvSpPr>
          <p:cNvPr id="17" name="Rectangle 3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4" name="Rectangle 40"/>
          <p:cNvSpPr>
            <a:spLocks noChangeArrowheads="1"/>
          </p:cNvSpPr>
          <p:nvPr/>
        </p:nvSpPr>
        <p:spPr bwMode="auto">
          <a:xfrm>
            <a:off x="0" y="42025"/>
            <a:ext cx="65" cy="373149"/>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42" name="Content Placeholder 5">
            <a:extLst>
              <a:ext uri="{FF2B5EF4-FFF2-40B4-BE49-F238E27FC236}">
                <a16:creationId xmlns:a16="http://schemas.microsoft.com/office/drawing/2014/main" id="{DB2DC6BF-9B68-4ED9-9D29-996A4F30A6E9}"/>
              </a:ext>
            </a:extLst>
          </p:cNvPr>
          <p:cNvSpPr txBox="1">
            <a:spLocks/>
          </p:cNvSpPr>
          <p:nvPr/>
        </p:nvSpPr>
        <p:spPr bwMode="auto">
          <a:xfrm>
            <a:off x="528545" y="1865376"/>
            <a:ext cx="7605957" cy="4339269"/>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indent="0" algn="l" defTabSz="342900" rtl="0" eaLnBrk="1" fontAlgn="base" hangingPunct="1">
              <a:spcBef>
                <a:spcPts val="0"/>
              </a:spcBef>
              <a:spcAft>
                <a:spcPts val="150"/>
              </a:spcAft>
              <a:buClr>
                <a:schemeClr val="bg2"/>
              </a:buClr>
              <a:buSzPct val="110000"/>
              <a:buFontTx/>
              <a:buNone/>
              <a:defRPr sz="1350" b="1" kern="1200">
                <a:solidFill>
                  <a:schemeClr val="tx1"/>
                </a:solidFill>
                <a:latin typeface="Arial"/>
                <a:ea typeface="ＭＳ Ｐゴシック" charset="-128"/>
                <a:cs typeface="Arial"/>
              </a:defRPr>
            </a:lvl1pPr>
            <a:lvl2pPr marL="342900" indent="-171450" algn="l" defTabSz="342900" rtl="0" eaLnBrk="1" fontAlgn="base" hangingPunct="1">
              <a:spcBef>
                <a:spcPts val="0"/>
              </a:spcBef>
              <a:spcAft>
                <a:spcPts val="150"/>
              </a:spcAft>
              <a:buClr>
                <a:schemeClr val="bg2"/>
              </a:buClr>
              <a:buSzPct val="80000"/>
              <a:buFont typeface="Wingdings" charset="2"/>
              <a:buChar char="§"/>
              <a:defRPr sz="1200" kern="1200">
                <a:solidFill>
                  <a:schemeClr val="tx1"/>
                </a:solidFill>
                <a:latin typeface="Arial"/>
                <a:ea typeface="ＭＳ Ｐゴシック" charset="-128"/>
                <a:cs typeface="Arial"/>
              </a:defRPr>
            </a:lvl2pPr>
            <a:lvl3pPr marL="514350" indent="-171450" algn="l" defTabSz="342900" rtl="0" eaLnBrk="1" fontAlgn="base" hangingPunct="1">
              <a:spcBef>
                <a:spcPts val="0"/>
              </a:spcBef>
              <a:spcAft>
                <a:spcPts val="150"/>
              </a:spcAft>
              <a:buClr>
                <a:schemeClr val="bg2"/>
              </a:buClr>
              <a:buFont typeface="Arial" pitchFamily="34" charset="0"/>
              <a:buChar char="–"/>
              <a:defRPr sz="900" kern="1200">
                <a:solidFill>
                  <a:schemeClr val="tx1"/>
                </a:solidFill>
                <a:latin typeface="Arial"/>
                <a:ea typeface="ＭＳ Ｐゴシック" charset="-128"/>
                <a:cs typeface="Arial"/>
              </a:defRPr>
            </a:lvl3pPr>
            <a:lvl4pPr marL="68580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4pPr>
            <a:lvl5pPr marL="85725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algn="just"/>
            <a:r>
              <a:rPr lang="en-US" sz="1800" dirty="0">
                <a:latin typeface="+mn-lt"/>
              </a:rPr>
              <a:t>Latent Semantic Analysis </a:t>
            </a:r>
            <a:r>
              <a:rPr lang="en-US" sz="1800" b="0" dirty="0">
                <a:latin typeface="+mn-lt"/>
              </a:rPr>
              <a:t>or Indexing (LSA or LSI) is a technique for creating a </a:t>
            </a:r>
            <a:r>
              <a:rPr lang="en-US" sz="1800" dirty="0">
                <a:latin typeface="+mn-lt"/>
              </a:rPr>
              <a:t>vector representation </a:t>
            </a:r>
            <a:r>
              <a:rPr lang="en-US" sz="1800" b="0" dirty="0">
                <a:latin typeface="+mn-lt"/>
              </a:rPr>
              <a:t>of a document. Having a vector representation of a document gives you a way to compare documents for their similarity by calculating the </a:t>
            </a:r>
            <a:r>
              <a:rPr lang="en-US" sz="1800" dirty="0">
                <a:latin typeface="+mn-lt"/>
              </a:rPr>
              <a:t>distance between the vectors</a:t>
            </a:r>
            <a:r>
              <a:rPr lang="en-US" sz="1800" b="0" dirty="0">
                <a:latin typeface="+mn-lt"/>
              </a:rPr>
              <a:t>.</a:t>
            </a:r>
          </a:p>
          <a:p>
            <a:pPr algn="just"/>
            <a:endParaRPr lang="en-US" sz="1800" b="0" dirty="0">
              <a:latin typeface="+mn-lt"/>
            </a:endParaRPr>
          </a:p>
          <a:p>
            <a:pPr algn="just"/>
            <a:endParaRPr lang="en-US" sz="1800" b="0" u="sng" dirty="0">
              <a:latin typeface="+mn-lt"/>
            </a:endParaRPr>
          </a:p>
          <a:p>
            <a:pPr algn="just"/>
            <a:r>
              <a:rPr lang="en-US" sz="1800" b="0" u="sng" dirty="0">
                <a:latin typeface="+mn-lt"/>
              </a:rPr>
              <a:t>Two main steps:</a:t>
            </a:r>
          </a:p>
          <a:p>
            <a:pPr marL="285750" indent="-285750" algn="just">
              <a:buClrTx/>
              <a:buFont typeface="Arial" panose="020B0604020202020204" pitchFamily="34" charset="0"/>
              <a:buChar char="•"/>
            </a:pPr>
            <a:r>
              <a:rPr lang="en-US" sz="1800" b="0" dirty="0">
                <a:latin typeface="+mn-lt"/>
              </a:rPr>
              <a:t>Term-Document matrix (A), using for example TF-IDF.</a:t>
            </a:r>
          </a:p>
          <a:p>
            <a:pPr marL="285750" indent="-285750" algn="just">
              <a:buClrTx/>
              <a:buFont typeface="Arial" panose="020B0604020202020204" pitchFamily="34" charset="0"/>
              <a:buChar char="•"/>
            </a:pPr>
            <a:r>
              <a:rPr lang="en-US" sz="1800" b="0" dirty="0">
                <a:latin typeface="+mn-lt"/>
              </a:rPr>
              <a:t>Singular Value Decomposition (SVD) of A. It allows a dimensionality reduction on the sparse vectors generated. It is used to get rid of redundant data.</a:t>
            </a:r>
          </a:p>
          <a:p>
            <a:pPr algn="just">
              <a:buClrTx/>
            </a:pPr>
            <a:endParaRPr lang="en-US" sz="1800" b="0" dirty="0">
              <a:latin typeface="+mn-lt"/>
            </a:endParaRPr>
          </a:p>
          <a:p>
            <a:pPr algn="just"/>
            <a:r>
              <a:rPr lang="en-US" sz="1800" b="0" i="1" dirty="0">
                <a:latin typeface="+mn-lt"/>
              </a:rPr>
              <a:t>To understand how LSA works, substantial knowledge of linear algebra and matrix computations is required in general, and of singular value decomposition (SVD) in particular</a:t>
            </a:r>
          </a:p>
        </p:txBody>
      </p:sp>
      <p:pic>
        <p:nvPicPr>
          <p:cNvPr id="155677" name="Picture 29" descr="Image result for Latent Semantic Analysi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47251" y="2936618"/>
            <a:ext cx="3190531" cy="1613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0960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8A14D-4353-4E9F-A1D9-D1951FAA2FC5}"/>
              </a:ext>
            </a:extLst>
          </p:cNvPr>
          <p:cNvSpPr>
            <a:spLocks noGrp="1"/>
          </p:cNvSpPr>
          <p:nvPr>
            <p:ph type="title"/>
          </p:nvPr>
        </p:nvSpPr>
        <p:spPr/>
        <p:txBody>
          <a:bodyPr/>
          <a:lstStyle/>
          <a:p>
            <a:r>
              <a:rPr lang="en-US" dirty="0">
                <a:latin typeface="Lato Light"/>
              </a:rPr>
              <a:t>Latent Semantic Analysis</a:t>
            </a:r>
            <a:br>
              <a:rPr lang="en-US" dirty="0">
                <a:latin typeface="Lato Light"/>
              </a:rPr>
            </a:br>
            <a:r>
              <a:rPr lang="en-US" dirty="0">
                <a:latin typeface="Lato Light"/>
              </a:rPr>
              <a:t>(2/5)</a:t>
            </a:r>
            <a:endParaRPr lang="en-US" dirty="0"/>
          </a:p>
        </p:txBody>
      </p:sp>
      <p:grpSp>
        <p:nvGrpSpPr>
          <p:cNvPr id="7" name="Group 6">
            <a:extLst>
              <a:ext uri="{FF2B5EF4-FFF2-40B4-BE49-F238E27FC236}">
                <a16:creationId xmlns:a16="http://schemas.microsoft.com/office/drawing/2014/main" id="{C084D52A-8AF4-4128-BB04-69341125C91D}"/>
              </a:ext>
            </a:extLst>
          </p:cNvPr>
          <p:cNvGrpSpPr/>
          <p:nvPr/>
        </p:nvGrpSpPr>
        <p:grpSpPr>
          <a:xfrm>
            <a:off x="1584070" y="2901515"/>
            <a:ext cx="2569179" cy="2855913"/>
            <a:chOff x="1315776" y="1641742"/>
            <a:chExt cx="1914604" cy="2128284"/>
          </a:xfrm>
        </p:grpSpPr>
        <p:sp>
          <p:nvSpPr>
            <p:cNvPr id="3" name="Rectangle 2">
              <a:extLst>
                <a:ext uri="{FF2B5EF4-FFF2-40B4-BE49-F238E27FC236}">
                  <a16:creationId xmlns:a16="http://schemas.microsoft.com/office/drawing/2014/main" id="{2FCF9EF9-0CD5-42F2-B50A-5E50E133DC18}"/>
                </a:ext>
              </a:extLst>
            </p:cNvPr>
            <p:cNvSpPr/>
            <p:nvPr/>
          </p:nvSpPr>
          <p:spPr>
            <a:xfrm>
              <a:off x="1896256" y="1918741"/>
              <a:ext cx="1334124" cy="185128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A</a:t>
              </a:r>
            </a:p>
          </p:txBody>
        </p:sp>
        <p:sp>
          <p:nvSpPr>
            <p:cNvPr id="4" name="TextBox 3">
              <a:extLst>
                <a:ext uri="{FF2B5EF4-FFF2-40B4-BE49-F238E27FC236}">
                  <a16:creationId xmlns:a16="http://schemas.microsoft.com/office/drawing/2014/main" id="{F6A719C4-1EF7-4728-93A7-2F57C1E6E026}"/>
                </a:ext>
              </a:extLst>
            </p:cNvPr>
            <p:cNvSpPr txBox="1"/>
            <p:nvPr/>
          </p:nvSpPr>
          <p:spPr>
            <a:xfrm>
              <a:off x="2084661" y="1641742"/>
              <a:ext cx="957313" cy="276999"/>
            </a:xfrm>
            <a:prstGeom prst="rect">
              <a:avLst/>
            </a:prstGeom>
            <a:noFill/>
          </p:spPr>
          <p:txBody>
            <a:bodyPr wrap="none" rtlCol="0">
              <a:spAutoFit/>
            </a:bodyPr>
            <a:lstStyle/>
            <a:p>
              <a:pPr algn="ctr"/>
              <a:r>
                <a:rPr lang="en-US" sz="1200" dirty="0"/>
                <a:t>Documents</a:t>
              </a:r>
            </a:p>
          </p:txBody>
        </p:sp>
        <p:sp>
          <p:nvSpPr>
            <p:cNvPr id="5" name="TextBox 4">
              <a:extLst>
                <a:ext uri="{FF2B5EF4-FFF2-40B4-BE49-F238E27FC236}">
                  <a16:creationId xmlns:a16="http://schemas.microsoft.com/office/drawing/2014/main" id="{075AFDA4-9CC9-4E4F-A1B4-2CC402852636}"/>
                </a:ext>
              </a:extLst>
            </p:cNvPr>
            <p:cNvSpPr txBox="1"/>
            <p:nvPr/>
          </p:nvSpPr>
          <p:spPr>
            <a:xfrm>
              <a:off x="1315776" y="2705883"/>
              <a:ext cx="580480" cy="276999"/>
            </a:xfrm>
            <a:prstGeom prst="rect">
              <a:avLst/>
            </a:prstGeom>
            <a:noFill/>
          </p:spPr>
          <p:txBody>
            <a:bodyPr wrap="none" rtlCol="0">
              <a:spAutoFit/>
            </a:bodyPr>
            <a:lstStyle/>
            <a:p>
              <a:pPr algn="ctr"/>
              <a:r>
                <a:rPr lang="en-US" sz="1200" dirty="0"/>
                <a:t>Terms</a:t>
              </a:r>
            </a:p>
          </p:txBody>
        </p:sp>
      </p:grpSp>
      <p:sp>
        <p:nvSpPr>
          <p:cNvPr id="6" name="TextBox 5">
            <a:extLst>
              <a:ext uri="{FF2B5EF4-FFF2-40B4-BE49-F238E27FC236}">
                <a16:creationId xmlns:a16="http://schemas.microsoft.com/office/drawing/2014/main" id="{795EE425-1956-49E8-8982-B83DEDC65398}"/>
              </a:ext>
            </a:extLst>
          </p:cNvPr>
          <p:cNvSpPr txBox="1"/>
          <p:nvPr/>
        </p:nvSpPr>
        <p:spPr>
          <a:xfrm>
            <a:off x="4932187" y="3776656"/>
            <a:ext cx="4870240" cy="1477328"/>
          </a:xfrm>
          <a:prstGeom prst="rect">
            <a:avLst/>
          </a:prstGeom>
          <a:noFill/>
        </p:spPr>
        <p:txBody>
          <a:bodyPr wrap="square" rtlCol="0">
            <a:spAutoFit/>
          </a:bodyPr>
          <a:lstStyle/>
          <a:p>
            <a:pPr marL="285750" indent="-285750">
              <a:buClr>
                <a:schemeClr val="tx2"/>
              </a:buClr>
              <a:buFont typeface="Wingdings" panose="05000000000000000000" pitchFamily="2" charset="2"/>
              <a:buChar char="§"/>
            </a:pPr>
            <a:r>
              <a:rPr lang="en-US" dirty="0"/>
              <a:t>The matrix AA</a:t>
            </a:r>
            <a:r>
              <a:rPr lang="en-US" baseline="30000" dirty="0"/>
              <a:t>T</a:t>
            </a:r>
            <a:r>
              <a:rPr lang="en-US" dirty="0"/>
              <a:t> contains all the correlations between terms over the set of documents </a:t>
            </a:r>
          </a:p>
          <a:p>
            <a:pPr>
              <a:buClr>
                <a:schemeClr val="tx2"/>
              </a:buClr>
            </a:pPr>
            <a:endParaRPr lang="en-US" dirty="0"/>
          </a:p>
          <a:p>
            <a:pPr marL="285750" indent="-285750">
              <a:buClr>
                <a:schemeClr val="tx2"/>
              </a:buClr>
              <a:buFont typeface="Wingdings" panose="05000000000000000000" pitchFamily="2" charset="2"/>
              <a:buChar char="§"/>
            </a:pPr>
            <a:r>
              <a:rPr lang="en-US" dirty="0"/>
              <a:t>The matrix A</a:t>
            </a:r>
            <a:r>
              <a:rPr lang="en-US" baseline="30000" dirty="0"/>
              <a:t>T</a:t>
            </a:r>
            <a:r>
              <a:rPr lang="en-US" dirty="0"/>
              <a:t>A contains all the correlations between documents over the terms</a:t>
            </a:r>
          </a:p>
        </p:txBody>
      </p:sp>
      <p:sp>
        <p:nvSpPr>
          <p:cNvPr id="8" name="TextBox 7">
            <a:extLst>
              <a:ext uri="{FF2B5EF4-FFF2-40B4-BE49-F238E27FC236}">
                <a16:creationId xmlns:a16="http://schemas.microsoft.com/office/drawing/2014/main" id="{581B0A35-2712-4CA8-82E9-25E9CAF659CC}"/>
              </a:ext>
            </a:extLst>
          </p:cNvPr>
          <p:cNvSpPr txBox="1"/>
          <p:nvPr/>
        </p:nvSpPr>
        <p:spPr>
          <a:xfrm>
            <a:off x="1584070" y="2092162"/>
            <a:ext cx="5147756" cy="369332"/>
          </a:xfrm>
          <a:prstGeom prst="rect">
            <a:avLst/>
          </a:prstGeom>
          <a:noFill/>
        </p:spPr>
        <p:txBody>
          <a:bodyPr wrap="none" rtlCol="0">
            <a:spAutoFit/>
          </a:bodyPr>
          <a:lstStyle/>
          <a:p>
            <a:r>
              <a:rPr lang="en-US" dirty="0"/>
              <a:t>Let’s start with A, the TF-IDF matrix of our corpus</a:t>
            </a:r>
          </a:p>
        </p:txBody>
      </p:sp>
    </p:spTree>
    <p:extLst>
      <p:ext uri="{BB962C8B-B14F-4D97-AF65-F5344CB8AC3E}">
        <p14:creationId xmlns:p14="http://schemas.microsoft.com/office/powerpoint/2010/main" val="3877468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322C4-8F5B-41BF-8770-1DD7F0ABC4DD}"/>
              </a:ext>
            </a:extLst>
          </p:cNvPr>
          <p:cNvSpPr>
            <a:spLocks noGrp="1"/>
          </p:cNvSpPr>
          <p:nvPr>
            <p:ph type="title"/>
          </p:nvPr>
        </p:nvSpPr>
        <p:spPr/>
        <p:txBody>
          <a:bodyPr/>
          <a:lstStyle/>
          <a:p>
            <a:r>
              <a:rPr lang="en-US" dirty="0">
                <a:latin typeface="Lato Light"/>
              </a:rPr>
              <a:t>Latent Semantic Analysis</a:t>
            </a:r>
            <a:br>
              <a:rPr lang="en-US" dirty="0">
                <a:latin typeface="Lato Light"/>
              </a:rPr>
            </a:br>
            <a:r>
              <a:rPr lang="en-US" dirty="0">
                <a:latin typeface="Lato Light"/>
              </a:rPr>
              <a:t>(3/5)</a:t>
            </a:r>
            <a:endParaRPr lang="en-US" dirty="0"/>
          </a:p>
        </p:txBody>
      </p:sp>
      <p:pic>
        <p:nvPicPr>
          <p:cNvPr id="13314" name="Picture 2" descr="RÃ©sultat de recherche d'images pour &quot;latent semantic analysis image&quot;">
            <a:extLst>
              <a:ext uri="{FF2B5EF4-FFF2-40B4-BE49-F238E27FC236}">
                <a16:creationId xmlns:a16="http://schemas.microsoft.com/office/drawing/2014/main" id="{0176CA33-14B3-469A-8923-6528178BC5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064" y="1777679"/>
            <a:ext cx="10786287" cy="316900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C52DC7C-105A-413F-9BE0-89224C45A0B9}"/>
              </a:ext>
            </a:extLst>
          </p:cNvPr>
          <p:cNvSpPr txBox="1"/>
          <p:nvPr/>
        </p:nvSpPr>
        <p:spPr>
          <a:xfrm>
            <a:off x="1990329" y="5039086"/>
            <a:ext cx="2416020" cy="646331"/>
          </a:xfrm>
          <a:prstGeom prst="rect">
            <a:avLst/>
          </a:prstGeom>
          <a:noFill/>
        </p:spPr>
        <p:txBody>
          <a:bodyPr wrap="square" rtlCol="0">
            <a:spAutoFit/>
          </a:bodyPr>
          <a:lstStyle/>
          <a:p>
            <a:r>
              <a:rPr lang="en-US" sz="1200" dirty="0"/>
              <a:t>We perform a SVD</a:t>
            </a:r>
          </a:p>
          <a:p>
            <a:r>
              <a:rPr lang="en-US" sz="1200" dirty="0"/>
              <a:t>U and V are orthogonal matrices</a:t>
            </a:r>
          </a:p>
          <a:p>
            <a:r>
              <a:rPr lang="en-US" sz="1200" dirty="0">
                <a:cs typeface="Times New Roman" panose="02020603050405020304" pitchFamily="18" charset="0"/>
              </a:rPr>
              <a:t>Σ</a:t>
            </a:r>
            <a:r>
              <a:rPr lang="fr-FR" sz="1200" dirty="0">
                <a:cs typeface="Times New Roman" panose="02020603050405020304" pitchFamily="18" charset="0"/>
              </a:rPr>
              <a:t> </a:t>
            </a:r>
            <a:r>
              <a:rPr lang="fr-FR" sz="1200" dirty="0" err="1">
                <a:cs typeface="Times New Roman" panose="02020603050405020304" pitchFamily="18" charset="0"/>
              </a:rPr>
              <a:t>is</a:t>
            </a:r>
            <a:r>
              <a:rPr lang="fr-FR" sz="1200" dirty="0">
                <a:cs typeface="Times New Roman" panose="02020603050405020304" pitchFamily="18" charset="0"/>
              </a:rPr>
              <a:t> a diagonal matrix</a:t>
            </a:r>
            <a:endParaRPr lang="en-US" sz="1200" dirty="0"/>
          </a:p>
        </p:txBody>
      </p:sp>
      <p:sp>
        <p:nvSpPr>
          <p:cNvPr id="4" name="TextBox 3">
            <a:extLst>
              <a:ext uri="{FF2B5EF4-FFF2-40B4-BE49-F238E27FC236}">
                <a16:creationId xmlns:a16="http://schemas.microsoft.com/office/drawing/2014/main" id="{A0F690AB-5FC5-41A7-9BA4-A08D8E2A594F}"/>
              </a:ext>
            </a:extLst>
          </p:cNvPr>
          <p:cNvSpPr txBox="1"/>
          <p:nvPr/>
        </p:nvSpPr>
        <p:spPr>
          <a:xfrm>
            <a:off x="5018069" y="5039086"/>
            <a:ext cx="2482291" cy="830997"/>
          </a:xfrm>
          <a:prstGeom prst="rect">
            <a:avLst/>
          </a:prstGeom>
          <a:noFill/>
        </p:spPr>
        <p:txBody>
          <a:bodyPr wrap="square" rtlCol="0">
            <a:spAutoFit/>
          </a:bodyPr>
          <a:lstStyle/>
          <a:p>
            <a:r>
              <a:rPr lang="fr-FR" sz="1200" dirty="0"/>
              <a:t>The matrix Â</a:t>
            </a:r>
            <a:r>
              <a:rPr lang="fr-FR" sz="1200" baseline="-25000" dirty="0"/>
              <a:t>k</a:t>
            </a:r>
            <a:r>
              <a:rPr lang="fr-FR" sz="1200" dirty="0"/>
              <a:t> </a:t>
            </a:r>
            <a:r>
              <a:rPr lang="fr-FR" sz="1200" dirty="0" err="1"/>
              <a:t>is</a:t>
            </a:r>
            <a:r>
              <a:rPr lang="fr-FR" sz="1200" dirty="0"/>
              <a:t> </a:t>
            </a:r>
            <a:r>
              <a:rPr lang="fr-FR" sz="1200" dirty="0" err="1"/>
              <a:t>obtained</a:t>
            </a:r>
            <a:r>
              <a:rPr lang="fr-FR" sz="1200" dirty="0"/>
              <a:t> by </a:t>
            </a:r>
            <a:r>
              <a:rPr lang="fr-FR" sz="1200" dirty="0" err="1"/>
              <a:t>keeping</a:t>
            </a:r>
            <a:r>
              <a:rPr lang="fr-FR" sz="1200" dirty="0"/>
              <a:t> the first k </a:t>
            </a:r>
            <a:r>
              <a:rPr lang="fr-FR" sz="1200" dirty="0" err="1"/>
              <a:t>columns</a:t>
            </a:r>
            <a:r>
              <a:rPr lang="fr-FR" sz="1200" dirty="0"/>
              <a:t> of U and V, and the k </a:t>
            </a:r>
            <a:r>
              <a:rPr lang="fr-FR" sz="1200" dirty="0" err="1"/>
              <a:t>largest</a:t>
            </a:r>
            <a:r>
              <a:rPr lang="fr-FR" sz="1200" dirty="0"/>
              <a:t> </a:t>
            </a:r>
            <a:r>
              <a:rPr lang="fr-FR" sz="1200" dirty="0" err="1"/>
              <a:t>elements</a:t>
            </a:r>
            <a:r>
              <a:rPr lang="fr-FR" sz="1200" dirty="0"/>
              <a:t> of </a:t>
            </a:r>
            <a:r>
              <a:rPr lang="en-US" sz="1200" dirty="0">
                <a:cs typeface="Times New Roman" panose="02020603050405020304" pitchFamily="18" charset="0"/>
              </a:rPr>
              <a:t>Σ</a:t>
            </a:r>
            <a:endParaRPr lang="en-US" sz="1200" dirty="0"/>
          </a:p>
        </p:txBody>
      </p:sp>
      <p:sp>
        <p:nvSpPr>
          <p:cNvPr id="5" name="TextBox 4">
            <a:extLst>
              <a:ext uri="{FF2B5EF4-FFF2-40B4-BE49-F238E27FC236}">
                <a16:creationId xmlns:a16="http://schemas.microsoft.com/office/drawing/2014/main" id="{5CA79C6A-602C-4ACE-8DEF-C4CFD95EC56E}"/>
              </a:ext>
            </a:extLst>
          </p:cNvPr>
          <p:cNvSpPr txBox="1"/>
          <p:nvPr/>
        </p:nvSpPr>
        <p:spPr>
          <a:xfrm>
            <a:off x="8112080" y="5039086"/>
            <a:ext cx="3595381" cy="1200329"/>
          </a:xfrm>
          <a:prstGeom prst="rect">
            <a:avLst/>
          </a:prstGeom>
          <a:noFill/>
        </p:spPr>
        <p:txBody>
          <a:bodyPr wrap="square" rtlCol="0">
            <a:spAutoFit/>
          </a:bodyPr>
          <a:lstStyle/>
          <a:p>
            <a:r>
              <a:rPr lang="en-US" sz="1200" dirty="0"/>
              <a:t>Intuitively, the k remaining ingredients of the eigenvectors in U and V correspond to k “hidden concepts” where the terms and documents participate. The terms and documents have now a new representation in terms of these hidden concepts</a:t>
            </a:r>
          </a:p>
        </p:txBody>
      </p:sp>
    </p:spTree>
    <p:extLst>
      <p:ext uri="{BB962C8B-B14F-4D97-AF65-F5344CB8AC3E}">
        <p14:creationId xmlns:p14="http://schemas.microsoft.com/office/powerpoint/2010/main" val="457192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B5A53-3600-49FB-9E9C-8EE612D5CA21}"/>
              </a:ext>
            </a:extLst>
          </p:cNvPr>
          <p:cNvSpPr>
            <a:spLocks noGrp="1"/>
          </p:cNvSpPr>
          <p:nvPr>
            <p:ph type="title"/>
          </p:nvPr>
        </p:nvSpPr>
        <p:spPr/>
        <p:txBody>
          <a:bodyPr/>
          <a:lstStyle/>
          <a:p>
            <a:r>
              <a:rPr lang="en-US" dirty="0">
                <a:latin typeface="Lato Light"/>
              </a:rPr>
              <a:t>Latent Semantic Analysis</a:t>
            </a:r>
            <a:br>
              <a:rPr lang="en-US" dirty="0">
                <a:latin typeface="Lato Light"/>
              </a:rPr>
            </a:br>
            <a:r>
              <a:rPr lang="en-US" dirty="0">
                <a:latin typeface="Lato Light"/>
              </a:rPr>
              <a:t>(4/5)</a:t>
            </a:r>
            <a:endParaRPr lang="en-US" dirty="0"/>
          </a:p>
        </p:txBody>
      </p:sp>
      <p:sp>
        <p:nvSpPr>
          <p:cNvPr id="3" name="Rectangle 2">
            <a:extLst>
              <a:ext uri="{FF2B5EF4-FFF2-40B4-BE49-F238E27FC236}">
                <a16:creationId xmlns:a16="http://schemas.microsoft.com/office/drawing/2014/main" id="{360FC003-9DEA-4062-B351-BBD8DED041BC}"/>
              </a:ext>
            </a:extLst>
          </p:cNvPr>
          <p:cNvSpPr/>
          <p:nvPr/>
        </p:nvSpPr>
        <p:spPr>
          <a:xfrm>
            <a:off x="1468204" y="1625447"/>
            <a:ext cx="9278113" cy="3139321"/>
          </a:xfrm>
          <a:prstGeom prst="rect">
            <a:avLst/>
          </a:prstGeom>
        </p:spPr>
        <p:txBody>
          <a:bodyPr wrap="square">
            <a:spAutoFit/>
          </a:bodyPr>
          <a:lstStyle/>
          <a:p>
            <a:r>
              <a:rPr lang="en-US" dirty="0"/>
              <a:t>Two different comparisons that can be done in a reduced rank vector space: </a:t>
            </a:r>
          </a:p>
          <a:p>
            <a:pPr marL="285750" indent="-285750">
              <a:buClr>
                <a:schemeClr val="tx2"/>
              </a:buClr>
              <a:buFont typeface="Wingdings" panose="05000000000000000000" pitchFamily="2" charset="2"/>
              <a:buChar char="§"/>
            </a:pPr>
            <a:r>
              <a:rPr lang="en-US" b="1" dirty="0"/>
              <a:t>Comparing two types </a:t>
            </a:r>
            <a:br>
              <a:rPr lang="en-US" b="1" dirty="0"/>
            </a:br>
            <a:r>
              <a:rPr lang="en-US" dirty="0"/>
              <a:t>We have </a:t>
            </a:r>
            <a:r>
              <a:rPr lang="en-US" dirty="0" err="1"/>
              <a:t>Â</a:t>
            </a:r>
            <a:r>
              <a:rPr lang="en-US" baseline="-25000" dirty="0" err="1"/>
              <a:t>k</a:t>
            </a:r>
            <a:r>
              <a:rPr lang="en-US" dirty="0" err="1"/>
              <a:t>Â</a:t>
            </a:r>
            <a:r>
              <a:rPr lang="en-US" baseline="-25000" dirty="0" err="1"/>
              <a:t>k</a:t>
            </a:r>
            <a:r>
              <a:rPr lang="en-US" baseline="30000" dirty="0" err="1"/>
              <a:t>T</a:t>
            </a:r>
            <a:r>
              <a:rPr lang="en-US" baseline="30000" dirty="0"/>
              <a:t> </a:t>
            </a:r>
            <a:r>
              <a:rPr lang="en-US" dirty="0"/>
              <a:t>=(</a:t>
            </a:r>
            <a:r>
              <a:rPr lang="en-US" dirty="0" err="1"/>
              <a:t>U</a:t>
            </a:r>
            <a:r>
              <a:rPr lang="en-US" baseline="-25000" dirty="0" err="1"/>
              <a:t>k</a:t>
            </a:r>
            <a:r>
              <a:rPr lang="en-US" dirty="0" err="1">
                <a:cs typeface="Times New Roman" panose="02020603050405020304" pitchFamily="18" charset="0"/>
              </a:rPr>
              <a:t>Σ</a:t>
            </a:r>
            <a:r>
              <a:rPr lang="en-US" baseline="-25000" dirty="0" err="1">
                <a:cs typeface="Times New Roman" panose="02020603050405020304" pitchFamily="18" charset="0"/>
              </a:rPr>
              <a:t>k</a:t>
            </a:r>
            <a:r>
              <a:rPr lang="en-US" dirty="0"/>
              <a:t>)(</a:t>
            </a:r>
            <a:r>
              <a:rPr lang="en-US" dirty="0" err="1"/>
              <a:t>U</a:t>
            </a:r>
            <a:r>
              <a:rPr lang="en-US" baseline="-25000" dirty="0" err="1"/>
              <a:t>k</a:t>
            </a:r>
            <a:r>
              <a:rPr lang="en-US" dirty="0" err="1">
                <a:cs typeface="Times New Roman" panose="02020603050405020304" pitchFamily="18" charset="0"/>
              </a:rPr>
              <a:t>Σ</a:t>
            </a:r>
            <a:r>
              <a:rPr lang="en-US" baseline="-25000" dirty="0" err="1">
                <a:cs typeface="Times New Roman" panose="02020603050405020304" pitchFamily="18" charset="0"/>
              </a:rPr>
              <a:t>k</a:t>
            </a:r>
            <a:r>
              <a:rPr lang="en-US" dirty="0"/>
              <a:t>)</a:t>
            </a:r>
            <a:r>
              <a:rPr lang="en-US" baseline="30000" dirty="0"/>
              <a:t>T</a:t>
            </a:r>
            <a:r>
              <a:rPr lang="en-US" dirty="0"/>
              <a:t> </a:t>
            </a:r>
            <a:br>
              <a:rPr lang="en-US" dirty="0"/>
            </a:br>
            <a:r>
              <a:rPr lang="en-US" dirty="0">
                <a:sym typeface="Wingdings" panose="05000000000000000000" pitchFamily="2" charset="2"/>
              </a:rPr>
              <a:t> </a:t>
            </a:r>
            <a:r>
              <a:rPr lang="en-US" dirty="0"/>
              <a:t>So we can see how terms </a:t>
            </a:r>
            <a:r>
              <a:rPr lang="en-US" dirty="0" err="1"/>
              <a:t>i</a:t>
            </a:r>
            <a:r>
              <a:rPr lang="en-US" dirty="0"/>
              <a:t> and j are related by comparing rows </a:t>
            </a:r>
            <a:r>
              <a:rPr lang="en-US" dirty="0" err="1"/>
              <a:t>i</a:t>
            </a:r>
            <a:r>
              <a:rPr lang="en-US" dirty="0"/>
              <a:t> and j of </a:t>
            </a:r>
            <a:r>
              <a:rPr lang="en-US" dirty="0" err="1"/>
              <a:t>U</a:t>
            </a:r>
            <a:r>
              <a:rPr lang="en-US" baseline="-25000" dirty="0" err="1"/>
              <a:t>k</a:t>
            </a:r>
            <a:r>
              <a:rPr lang="en-US" dirty="0" err="1">
                <a:cs typeface="Times New Roman" panose="02020603050405020304" pitchFamily="18" charset="0"/>
              </a:rPr>
              <a:t>Σ</a:t>
            </a:r>
            <a:r>
              <a:rPr lang="en-US" baseline="-25000" dirty="0" err="1">
                <a:cs typeface="Times New Roman" panose="02020603050405020304" pitchFamily="18" charset="0"/>
              </a:rPr>
              <a:t>k</a:t>
            </a:r>
            <a:endParaRPr lang="en-US" dirty="0"/>
          </a:p>
          <a:p>
            <a:pPr marL="285750" indent="-285750">
              <a:buClr>
                <a:schemeClr val="tx2"/>
              </a:buClr>
              <a:buFont typeface="Wingdings" panose="05000000000000000000" pitchFamily="2" charset="2"/>
              <a:buChar char="§"/>
            </a:pPr>
            <a:r>
              <a:rPr lang="en-US" b="1" dirty="0"/>
              <a:t>Comparing two documents</a:t>
            </a:r>
            <a:br>
              <a:rPr lang="en-US" dirty="0"/>
            </a:br>
            <a:r>
              <a:rPr lang="en-US" dirty="0"/>
              <a:t>We have </a:t>
            </a:r>
            <a:r>
              <a:rPr lang="en-US" dirty="0" err="1"/>
              <a:t>Â</a:t>
            </a:r>
            <a:r>
              <a:rPr lang="en-US" baseline="-25000" dirty="0" err="1"/>
              <a:t>k</a:t>
            </a:r>
            <a:r>
              <a:rPr lang="en-US" baseline="30000" dirty="0" err="1"/>
              <a:t>T</a:t>
            </a:r>
            <a:r>
              <a:rPr lang="en-US" dirty="0" err="1"/>
              <a:t>Â</a:t>
            </a:r>
            <a:r>
              <a:rPr lang="en-US" baseline="-25000" dirty="0" err="1"/>
              <a:t>k</a:t>
            </a:r>
            <a:r>
              <a:rPr lang="en-US" baseline="30000" dirty="0"/>
              <a:t> </a:t>
            </a:r>
            <a:r>
              <a:rPr lang="en-US" dirty="0"/>
              <a:t>=(</a:t>
            </a:r>
            <a:r>
              <a:rPr lang="en-US" dirty="0" err="1"/>
              <a:t>V</a:t>
            </a:r>
            <a:r>
              <a:rPr lang="en-US" baseline="-25000" dirty="0" err="1"/>
              <a:t>k</a:t>
            </a:r>
            <a:r>
              <a:rPr lang="en-US" dirty="0" err="1">
                <a:cs typeface="Times New Roman" panose="02020603050405020304" pitchFamily="18" charset="0"/>
              </a:rPr>
              <a:t>Σ</a:t>
            </a:r>
            <a:r>
              <a:rPr lang="en-US" baseline="-25000" dirty="0" err="1">
                <a:cs typeface="Times New Roman" panose="02020603050405020304" pitchFamily="18" charset="0"/>
              </a:rPr>
              <a:t>k</a:t>
            </a:r>
            <a:r>
              <a:rPr lang="en-US" dirty="0"/>
              <a:t>)(</a:t>
            </a:r>
            <a:r>
              <a:rPr lang="en-US" dirty="0" err="1"/>
              <a:t>V</a:t>
            </a:r>
            <a:r>
              <a:rPr lang="en-US" baseline="-25000" dirty="0" err="1"/>
              <a:t>k</a:t>
            </a:r>
            <a:r>
              <a:rPr lang="en-US" dirty="0" err="1">
                <a:cs typeface="Times New Roman" panose="02020603050405020304" pitchFamily="18" charset="0"/>
              </a:rPr>
              <a:t>Σ</a:t>
            </a:r>
            <a:r>
              <a:rPr lang="en-US" baseline="-25000" dirty="0" err="1">
                <a:cs typeface="Times New Roman" panose="02020603050405020304" pitchFamily="18" charset="0"/>
              </a:rPr>
              <a:t>k</a:t>
            </a:r>
            <a:r>
              <a:rPr lang="en-US" dirty="0"/>
              <a:t>)</a:t>
            </a:r>
            <a:r>
              <a:rPr lang="en-US" baseline="30000" dirty="0"/>
              <a:t>T</a:t>
            </a:r>
            <a:r>
              <a:rPr lang="en-US" dirty="0"/>
              <a:t> </a:t>
            </a:r>
            <a:br>
              <a:rPr lang="en-US" dirty="0"/>
            </a:br>
            <a:r>
              <a:rPr lang="en-US" dirty="0">
                <a:sym typeface="Wingdings" panose="05000000000000000000" pitchFamily="2" charset="2"/>
              </a:rPr>
              <a:t> </a:t>
            </a:r>
            <a:r>
              <a:rPr lang="en-US" dirty="0"/>
              <a:t>So we can see how documents </a:t>
            </a:r>
            <a:r>
              <a:rPr lang="en-US" dirty="0" err="1"/>
              <a:t>i</a:t>
            </a:r>
            <a:r>
              <a:rPr lang="en-US" dirty="0"/>
              <a:t> and j are related by comparing rows </a:t>
            </a:r>
            <a:r>
              <a:rPr lang="en-US" dirty="0" err="1"/>
              <a:t>i</a:t>
            </a:r>
            <a:r>
              <a:rPr lang="en-US" dirty="0"/>
              <a:t> and j of </a:t>
            </a:r>
            <a:r>
              <a:rPr lang="en-US" dirty="0" err="1"/>
              <a:t>V</a:t>
            </a:r>
            <a:r>
              <a:rPr lang="en-US" baseline="-25000" dirty="0" err="1"/>
              <a:t>k</a:t>
            </a:r>
            <a:r>
              <a:rPr lang="en-US" dirty="0" err="1">
                <a:cs typeface="Times New Roman" panose="02020603050405020304" pitchFamily="18" charset="0"/>
              </a:rPr>
              <a:t>Σ</a:t>
            </a:r>
            <a:r>
              <a:rPr lang="en-US" baseline="-25000" dirty="0" err="1">
                <a:cs typeface="Times New Roman" panose="02020603050405020304" pitchFamily="18" charset="0"/>
              </a:rPr>
              <a:t>k</a:t>
            </a:r>
            <a:endParaRPr lang="en-US" dirty="0"/>
          </a:p>
          <a:p>
            <a:pPr>
              <a:buClr>
                <a:schemeClr val="tx2"/>
              </a:buClr>
            </a:pPr>
            <a:endParaRPr lang="en-US" dirty="0"/>
          </a:p>
          <a:p>
            <a:r>
              <a:rPr lang="en-US" dirty="0"/>
              <a:t>In addition document and term vector representations can be clustered using traditional clustering algorithms like k-means using similarity measures like cosine.</a:t>
            </a:r>
            <a:br>
              <a:rPr lang="en-US" dirty="0"/>
            </a:br>
            <a:endParaRPr lang="en-US" dirty="0"/>
          </a:p>
        </p:txBody>
      </p:sp>
      <p:sp>
        <p:nvSpPr>
          <p:cNvPr id="14" name="TextBox 13">
            <a:extLst>
              <a:ext uri="{FF2B5EF4-FFF2-40B4-BE49-F238E27FC236}">
                <a16:creationId xmlns:a16="http://schemas.microsoft.com/office/drawing/2014/main" id="{22075C93-9E17-4D1E-8733-F6453EEE3591}"/>
              </a:ext>
            </a:extLst>
          </p:cNvPr>
          <p:cNvSpPr txBox="1"/>
          <p:nvPr/>
        </p:nvSpPr>
        <p:spPr>
          <a:xfrm>
            <a:off x="2989765" y="5363707"/>
            <a:ext cx="2299125" cy="646331"/>
          </a:xfrm>
          <a:prstGeom prst="rect">
            <a:avLst/>
          </a:prstGeom>
          <a:noFill/>
        </p:spPr>
        <p:txBody>
          <a:bodyPr wrap="square" rtlCol="0">
            <a:spAutoFit/>
          </a:bodyPr>
          <a:lstStyle/>
          <a:p>
            <a:r>
              <a:rPr lang="en-US" sz="1200" i="1" dirty="0">
                <a:solidFill>
                  <a:schemeClr val="bg2"/>
                </a:solidFill>
              </a:rPr>
              <a:t>Vectors comparison can be </a:t>
            </a:r>
          </a:p>
          <a:p>
            <a:r>
              <a:rPr lang="en-US" sz="1200" i="1" dirty="0">
                <a:solidFill>
                  <a:schemeClr val="bg2"/>
                </a:solidFill>
              </a:rPr>
              <a:t>performed using, for example, cosine similarity.</a:t>
            </a:r>
            <a:endParaRPr lang="en-US" sz="1200" dirty="0">
              <a:solidFill>
                <a:schemeClr val="bg2"/>
              </a:solidFill>
            </a:endParaRPr>
          </a:p>
        </p:txBody>
      </p:sp>
      <p:pic>
        <p:nvPicPr>
          <p:cNvPr id="11266" name="Picture 2" descr="RÃ©sultat de recherche d'images pour &quot;cosine similarity&quot;">
            <a:extLst>
              <a:ext uri="{FF2B5EF4-FFF2-40B4-BE49-F238E27FC236}">
                <a16:creationId xmlns:a16="http://schemas.microsoft.com/office/drawing/2014/main" id="{63F14A86-D62E-4066-9A1F-BEE4A60F23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6843" y="4846010"/>
            <a:ext cx="3407702" cy="1681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384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0" name="Object 89" hidden="1"/>
          <p:cNvGraphicFramePr>
            <a:graphicFrameLocks noChangeAspect="1"/>
          </p:cNvGraphicFramePr>
          <p:nvPr>
            <p:custDataLst>
              <p:tags r:id="rId2"/>
            </p:custDataLst>
            <p:ext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5122" name="think-cell Slide" r:id="rId5" imgW="216" imgH="216" progId="TCLayout.ActiveDocument.1">
                  <p:embed/>
                </p:oleObj>
              </mc:Choice>
              <mc:Fallback>
                <p:oleObj name="think-cell Slide" r:id="rId5" imgW="216" imgH="216" progId="TCLayout.ActiveDocument.1">
                  <p:embed/>
                  <p:pic>
                    <p:nvPicPr>
                      <p:cNvPr id="90" name="Object 89" hidden="1"/>
                      <p:cNvPicPr/>
                      <p:nvPr/>
                    </p:nvPicPr>
                    <p:blipFill>
                      <a:blip r:embed="rId6"/>
                      <a:stretch>
                        <a:fillRect/>
                      </a:stretch>
                    </p:blipFill>
                    <p:spPr>
                      <a:xfrm>
                        <a:off x="1525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normAutofit/>
          </a:bodyPr>
          <a:lstStyle/>
          <a:p>
            <a:r>
              <a:rPr lang="en-US" dirty="0">
                <a:latin typeface="Lato Light"/>
              </a:rPr>
              <a:t>Latent Semantic Analysis</a:t>
            </a:r>
            <a:br>
              <a:rPr lang="en-US" dirty="0">
                <a:latin typeface="Lato Light"/>
              </a:rPr>
            </a:br>
            <a:r>
              <a:rPr lang="en-US" dirty="0">
                <a:latin typeface="Lato Light"/>
              </a:rPr>
              <a:t>(5/5)</a:t>
            </a:r>
          </a:p>
        </p:txBody>
      </p:sp>
      <p:sp>
        <p:nvSpPr>
          <p:cNvPr id="17" name="Rectangle 3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4" name="Rectangle 40"/>
          <p:cNvSpPr>
            <a:spLocks noChangeArrowheads="1"/>
          </p:cNvSpPr>
          <p:nvPr/>
        </p:nvSpPr>
        <p:spPr bwMode="auto">
          <a:xfrm>
            <a:off x="0" y="42025"/>
            <a:ext cx="65" cy="373149"/>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42" name="Content Placeholder 5">
            <a:extLst>
              <a:ext uri="{FF2B5EF4-FFF2-40B4-BE49-F238E27FC236}">
                <a16:creationId xmlns:a16="http://schemas.microsoft.com/office/drawing/2014/main" id="{DB2DC6BF-9B68-4ED9-9D29-996A4F30A6E9}"/>
              </a:ext>
            </a:extLst>
          </p:cNvPr>
          <p:cNvSpPr txBox="1">
            <a:spLocks/>
          </p:cNvSpPr>
          <p:nvPr/>
        </p:nvSpPr>
        <p:spPr bwMode="auto">
          <a:xfrm>
            <a:off x="679382" y="1607841"/>
            <a:ext cx="10855757" cy="3262064"/>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indent="0" algn="l" defTabSz="342900" rtl="0" eaLnBrk="1" fontAlgn="base" hangingPunct="1">
              <a:spcBef>
                <a:spcPts val="0"/>
              </a:spcBef>
              <a:spcAft>
                <a:spcPts val="150"/>
              </a:spcAft>
              <a:buClr>
                <a:schemeClr val="bg2"/>
              </a:buClr>
              <a:buSzPct val="110000"/>
              <a:buFontTx/>
              <a:buNone/>
              <a:defRPr sz="1350" b="1" kern="1200">
                <a:solidFill>
                  <a:schemeClr val="tx1"/>
                </a:solidFill>
                <a:latin typeface="Arial"/>
                <a:ea typeface="ＭＳ Ｐゴシック" charset="-128"/>
                <a:cs typeface="Arial"/>
              </a:defRPr>
            </a:lvl1pPr>
            <a:lvl2pPr marL="342900" indent="-171450" algn="l" defTabSz="342900" rtl="0" eaLnBrk="1" fontAlgn="base" hangingPunct="1">
              <a:spcBef>
                <a:spcPts val="0"/>
              </a:spcBef>
              <a:spcAft>
                <a:spcPts val="150"/>
              </a:spcAft>
              <a:buClr>
                <a:schemeClr val="bg2"/>
              </a:buClr>
              <a:buSzPct val="80000"/>
              <a:buFont typeface="Wingdings" charset="2"/>
              <a:buChar char="§"/>
              <a:defRPr sz="1200" kern="1200">
                <a:solidFill>
                  <a:schemeClr val="tx1"/>
                </a:solidFill>
                <a:latin typeface="Arial"/>
                <a:ea typeface="ＭＳ Ｐゴシック" charset="-128"/>
                <a:cs typeface="Arial"/>
              </a:defRPr>
            </a:lvl2pPr>
            <a:lvl3pPr marL="514350" indent="-171450" algn="l" defTabSz="342900" rtl="0" eaLnBrk="1" fontAlgn="base" hangingPunct="1">
              <a:spcBef>
                <a:spcPts val="0"/>
              </a:spcBef>
              <a:spcAft>
                <a:spcPts val="150"/>
              </a:spcAft>
              <a:buClr>
                <a:schemeClr val="bg2"/>
              </a:buClr>
              <a:buFont typeface="Arial" pitchFamily="34" charset="0"/>
              <a:buChar char="–"/>
              <a:defRPr sz="900" kern="1200">
                <a:solidFill>
                  <a:schemeClr val="tx1"/>
                </a:solidFill>
                <a:latin typeface="Arial"/>
                <a:ea typeface="ＭＳ Ｐゴシック" charset="-128"/>
                <a:cs typeface="Arial"/>
              </a:defRPr>
            </a:lvl3pPr>
            <a:lvl4pPr marL="68580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4pPr>
            <a:lvl5pPr marL="85725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algn="just"/>
            <a:r>
              <a:rPr lang="en-US" sz="1800" dirty="0">
                <a:solidFill>
                  <a:schemeClr val="bg2"/>
                </a:solidFill>
                <a:latin typeface="+mn-lt"/>
              </a:rPr>
              <a:t>Remarks</a:t>
            </a:r>
            <a:endParaRPr lang="en-US" sz="1800" b="0" dirty="0">
              <a:latin typeface="+mn-lt"/>
            </a:endParaRPr>
          </a:p>
          <a:p>
            <a:pPr marL="285750" indent="-285750" algn="just">
              <a:buClr>
                <a:schemeClr val="tx2"/>
              </a:buClr>
              <a:buFont typeface="Wingdings" panose="05000000000000000000" pitchFamily="2" charset="2"/>
              <a:buChar char="§"/>
            </a:pPr>
            <a:r>
              <a:rPr lang="en-US" sz="1800" b="0" dirty="0">
                <a:latin typeface="+mn-lt"/>
              </a:rPr>
              <a:t>The amount of dimensionality reduction, i.e. </a:t>
            </a:r>
            <a:r>
              <a:rPr lang="en-US" sz="1800" dirty="0">
                <a:latin typeface="+mn-lt"/>
              </a:rPr>
              <a:t>the choice of k is critical </a:t>
            </a:r>
            <a:r>
              <a:rPr lang="en-US" sz="1800" b="0" dirty="0">
                <a:latin typeface="+mn-lt"/>
              </a:rPr>
              <a:t>and an open issue in the factor analytic literature. Ideally, k should be large enough to fit the real structure in the data, but small enough such that noise, sampling errors or unimportant details are not modeled</a:t>
            </a:r>
          </a:p>
          <a:p>
            <a:pPr marL="285750" indent="-285750" algn="just">
              <a:buClr>
                <a:schemeClr val="tx2"/>
              </a:buClr>
              <a:buFont typeface="Wingdings" panose="05000000000000000000" pitchFamily="2" charset="2"/>
              <a:buChar char="§"/>
            </a:pPr>
            <a:r>
              <a:rPr lang="en-US" sz="1800" b="0" dirty="0">
                <a:latin typeface="+mn-lt"/>
              </a:rPr>
              <a:t>If a </a:t>
            </a:r>
            <a:r>
              <a:rPr lang="en-US" sz="1800" dirty="0">
                <a:latin typeface="+mn-lt"/>
              </a:rPr>
              <a:t>new query </a:t>
            </a:r>
            <a:r>
              <a:rPr lang="en-US" sz="1800" b="0" dirty="0">
                <a:latin typeface="+mn-lt"/>
              </a:rPr>
              <a:t>(= term or document) comes, you must </a:t>
            </a:r>
            <a:r>
              <a:rPr lang="en-US" sz="1800" dirty="0">
                <a:latin typeface="+mn-lt"/>
              </a:rPr>
              <a:t>first translate it into the low-dimensional space </a:t>
            </a:r>
            <a:r>
              <a:rPr lang="en-US" sz="1800" b="0" dirty="0">
                <a:latin typeface="+mn-lt"/>
              </a:rPr>
              <a:t>before you compare it with the document vectors</a:t>
            </a:r>
          </a:p>
          <a:p>
            <a:pPr algn="just"/>
            <a:r>
              <a:rPr lang="en-US" sz="1800" b="0" dirty="0">
                <a:latin typeface="+mn-lt"/>
              </a:rPr>
              <a:t> </a:t>
            </a:r>
          </a:p>
          <a:p>
            <a:pPr algn="just"/>
            <a:r>
              <a:rPr lang="en-US" sz="1800" dirty="0">
                <a:solidFill>
                  <a:schemeClr val="bg2"/>
                </a:solidFill>
                <a:latin typeface="+mn-lt"/>
              </a:rPr>
              <a:t>Weakness</a:t>
            </a:r>
          </a:p>
          <a:p>
            <a:pPr marL="285750" indent="-285750" algn="just">
              <a:buClr>
                <a:schemeClr val="tx2"/>
              </a:buClr>
              <a:buFont typeface="Wingdings" panose="05000000000000000000" pitchFamily="2" charset="2"/>
              <a:buChar char="§"/>
            </a:pPr>
            <a:r>
              <a:rPr lang="en-US" sz="1800" b="0" dirty="0">
                <a:latin typeface="+mn-lt"/>
              </a:rPr>
              <a:t>The latent topic dimension k can not be chosen to arbitrary numbers. </a:t>
            </a:r>
            <a:r>
              <a:rPr lang="en-US" sz="1800" dirty="0">
                <a:latin typeface="+mn-lt"/>
              </a:rPr>
              <a:t>It depends on the rank </a:t>
            </a:r>
            <a:r>
              <a:rPr lang="en-US" sz="1800" b="0" dirty="0">
                <a:latin typeface="+mn-lt"/>
              </a:rPr>
              <a:t>of the matrix A, so can't go beyond that</a:t>
            </a:r>
          </a:p>
          <a:p>
            <a:pPr marL="285750" indent="-285750" algn="just">
              <a:buClr>
                <a:schemeClr val="tx2"/>
              </a:buClr>
              <a:buFont typeface="Wingdings" panose="05000000000000000000" pitchFamily="2" charset="2"/>
              <a:buChar char="§"/>
            </a:pPr>
            <a:r>
              <a:rPr lang="en-US" sz="1800" b="0" dirty="0">
                <a:latin typeface="+mn-lt"/>
              </a:rPr>
              <a:t>Dimensions of the low-dimensional space </a:t>
            </a:r>
            <a:r>
              <a:rPr lang="en-US" sz="1800" dirty="0">
                <a:latin typeface="+mn-lt"/>
              </a:rPr>
              <a:t>do not correspond to comprehensible concepts </a:t>
            </a:r>
          </a:p>
        </p:txBody>
      </p:sp>
      <p:pic>
        <p:nvPicPr>
          <p:cNvPr id="7172" name="Picture 4" descr="RÃ©sultat de recherche d'images pour &quot;natural language processing meme&quot;">
            <a:extLst>
              <a:ext uri="{FF2B5EF4-FFF2-40B4-BE49-F238E27FC236}">
                <a16:creationId xmlns:a16="http://schemas.microsoft.com/office/drawing/2014/main" id="{75501631-E42C-4C5E-B231-917FE5E88B1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7679"/>
          <a:stretch/>
        </p:blipFill>
        <p:spPr bwMode="auto">
          <a:xfrm>
            <a:off x="4698219" y="4973714"/>
            <a:ext cx="2795562" cy="1634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7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59169-CB0B-430A-9D1F-0273D400A72F}"/>
              </a:ext>
            </a:extLst>
          </p:cNvPr>
          <p:cNvSpPr>
            <a:spLocks noGrp="1"/>
          </p:cNvSpPr>
          <p:nvPr>
            <p:ph type="title"/>
          </p:nvPr>
        </p:nvSpPr>
        <p:spPr/>
        <p:txBody>
          <a:bodyPr/>
          <a:lstStyle/>
          <a:p>
            <a:pPr algn="l"/>
            <a:r>
              <a:rPr lang="fr-FR" dirty="0"/>
              <a:t>Agenda</a:t>
            </a:r>
          </a:p>
        </p:txBody>
      </p:sp>
      <p:pic>
        <p:nvPicPr>
          <p:cNvPr id="3" name="Picture 2">
            <a:extLst>
              <a:ext uri="{FF2B5EF4-FFF2-40B4-BE49-F238E27FC236}">
                <a16:creationId xmlns:a16="http://schemas.microsoft.com/office/drawing/2014/main" id="{9D424515-6AD4-452C-A144-594387AB6555}"/>
              </a:ext>
            </a:extLst>
          </p:cNvPr>
          <p:cNvPicPr>
            <a:picLocks noChangeAspect="1"/>
          </p:cNvPicPr>
          <p:nvPr/>
        </p:nvPicPr>
        <p:blipFill rotWithShape="1">
          <a:blip r:embed="rId2">
            <a:extLst>
              <a:ext uri="{28A0092B-C50C-407E-A947-70E740481C1C}">
                <a14:useLocalDpi xmlns:a14="http://schemas.microsoft.com/office/drawing/2010/main" val="0"/>
              </a:ext>
            </a:extLst>
          </a:blip>
          <a:srcRect l="34340"/>
          <a:stretch/>
        </p:blipFill>
        <p:spPr>
          <a:xfrm>
            <a:off x="0" y="1447710"/>
            <a:ext cx="3125793" cy="4760596"/>
          </a:xfrm>
          <a:prstGeom prst="rect">
            <a:avLst/>
          </a:prstGeom>
        </p:spPr>
      </p:pic>
      <p:sp>
        <p:nvSpPr>
          <p:cNvPr id="48" name="Rectangle 47">
            <a:extLst>
              <a:ext uri="{FF2B5EF4-FFF2-40B4-BE49-F238E27FC236}">
                <a16:creationId xmlns:a16="http://schemas.microsoft.com/office/drawing/2014/main" id="{6F75808A-CD3C-4DAE-9F42-980BB9CA0ADC}"/>
              </a:ext>
            </a:extLst>
          </p:cNvPr>
          <p:cNvSpPr/>
          <p:nvPr/>
        </p:nvSpPr>
        <p:spPr>
          <a:xfrm>
            <a:off x="3738049" y="1613890"/>
            <a:ext cx="7815262" cy="49944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2000" dirty="0">
                <a:solidFill>
                  <a:schemeClr val="bg2"/>
                </a:solidFill>
              </a:rPr>
              <a:t>1. What is topic extraction?</a:t>
            </a:r>
          </a:p>
          <a:p>
            <a:pPr>
              <a:lnSpc>
                <a:spcPct val="150000"/>
              </a:lnSpc>
            </a:pPr>
            <a:r>
              <a:rPr lang="en-US" sz="2000" dirty="0">
                <a:solidFill>
                  <a:schemeClr val="bg2"/>
                </a:solidFill>
              </a:rPr>
              <a:t>2. Various text representations</a:t>
            </a:r>
          </a:p>
          <a:p>
            <a:pPr>
              <a:lnSpc>
                <a:spcPct val="150000"/>
              </a:lnSpc>
            </a:pPr>
            <a:r>
              <a:rPr lang="en-US" sz="2000" dirty="0">
                <a:solidFill>
                  <a:schemeClr val="bg2"/>
                </a:solidFill>
              </a:rPr>
              <a:t>3. Latent Semantic Analysis (LSA)</a:t>
            </a:r>
          </a:p>
          <a:p>
            <a:pPr>
              <a:lnSpc>
                <a:spcPct val="150000"/>
              </a:lnSpc>
            </a:pPr>
            <a:r>
              <a:rPr lang="en-US" sz="2000" b="1" dirty="0">
                <a:solidFill>
                  <a:schemeClr val="tx2"/>
                </a:solidFill>
              </a:rPr>
              <a:t>4. Non negative Matrix Factorization (NMF)</a:t>
            </a:r>
          </a:p>
          <a:p>
            <a:pPr>
              <a:lnSpc>
                <a:spcPct val="150000"/>
              </a:lnSpc>
            </a:pPr>
            <a:r>
              <a:rPr lang="en-US" sz="2000" dirty="0">
                <a:solidFill>
                  <a:schemeClr val="bg2"/>
                </a:solidFill>
              </a:rPr>
              <a:t>5. Latent Dirichlet Allocation (LDA)</a:t>
            </a:r>
          </a:p>
          <a:p>
            <a:pPr>
              <a:lnSpc>
                <a:spcPct val="150000"/>
              </a:lnSpc>
            </a:pPr>
            <a:r>
              <a:rPr lang="en-US" sz="2000" dirty="0">
                <a:solidFill>
                  <a:schemeClr val="bg2"/>
                </a:solidFill>
              </a:rPr>
              <a:t>6. Word2vec</a:t>
            </a:r>
          </a:p>
          <a:p>
            <a:pPr>
              <a:lnSpc>
                <a:spcPct val="150000"/>
              </a:lnSpc>
            </a:pPr>
            <a:r>
              <a:rPr lang="en-US" sz="2000" dirty="0">
                <a:solidFill>
                  <a:schemeClr val="bg2"/>
                </a:solidFill>
              </a:rPr>
              <a:t>7. Steering Committee</a:t>
            </a:r>
          </a:p>
          <a:p>
            <a:pPr>
              <a:lnSpc>
                <a:spcPct val="150000"/>
              </a:lnSpc>
            </a:pPr>
            <a:r>
              <a:rPr lang="en-US" sz="2000" dirty="0">
                <a:solidFill>
                  <a:schemeClr val="bg2"/>
                </a:solidFill>
              </a:rPr>
              <a:t>8. Conclusion</a:t>
            </a:r>
          </a:p>
          <a:p>
            <a:pPr>
              <a:lnSpc>
                <a:spcPct val="150000"/>
              </a:lnSpc>
            </a:pPr>
            <a:r>
              <a:rPr lang="en-US" sz="2000" dirty="0">
                <a:solidFill>
                  <a:schemeClr val="bg2"/>
                </a:solidFill>
              </a:rPr>
              <a:t>9. To go further: graph of word</a:t>
            </a:r>
          </a:p>
        </p:txBody>
      </p:sp>
    </p:spTree>
    <p:extLst>
      <p:ext uri="{BB962C8B-B14F-4D97-AF65-F5344CB8AC3E}">
        <p14:creationId xmlns:p14="http://schemas.microsoft.com/office/powerpoint/2010/main" val="16725755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0" name="Object 89" hidden="1"/>
          <p:cNvGraphicFramePr>
            <a:graphicFrameLocks noChangeAspect="1"/>
          </p:cNvGraphicFramePr>
          <p:nvPr>
            <p:custDataLst>
              <p:tags r:id="rId2"/>
            </p:custDataLst>
            <p:ext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6146" name="think-cell Slide" r:id="rId5" imgW="216" imgH="216" progId="TCLayout.ActiveDocument.1">
                  <p:embed/>
                </p:oleObj>
              </mc:Choice>
              <mc:Fallback>
                <p:oleObj name="think-cell Slide" r:id="rId5" imgW="216" imgH="216" progId="TCLayout.ActiveDocument.1">
                  <p:embed/>
                  <p:pic>
                    <p:nvPicPr>
                      <p:cNvPr id="90" name="Object 89" hidden="1"/>
                      <p:cNvPicPr/>
                      <p:nvPr/>
                    </p:nvPicPr>
                    <p:blipFill>
                      <a:blip r:embed="rId6"/>
                      <a:stretch>
                        <a:fillRect/>
                      </a:stretch>
                    </p:blipFill>
                    <p:spPr>
                      <a:xfrm>
                        <a:off x="1525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normAutofit/>
          </a:bodyPr>
          <a:lstStyle/>
          <a:p>
            <a:r>
              <a:rPr lang="en-US" dirty="0">
                <a:latin typeface="Lato Light"/>
              </a:rPr>
              <a:t>What is Non-negative Matrix Factorization ?</a:t>
            </a:r>
            <a:br>
              <a:rPr lang="en-US" dirty="0">
                <a:latin typeface="Lato Light"/>
              </a:rPr>
            </a:br>
            <a:r>
              <a:rPr lang="en-US" dirty="0">
                <a:latin typeface="Lato Light"/>
              </a:rPr>
              <a:t>(1/2)</a:t>
            </a:r>
          </a:p>
        </p:txBody>
      </p:sp>
      <p:sp>
        <p:nvSpPr>
          <p:cNvPr id="17" name="Rectangle 3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4" name="Rectangle 40"/>
          <p:cNvSpPr>
            <a:spLocks noChangeArrowheads="1"/>
          </p:cNvSpPr>
          <p:nvPr/>
        </p:nvSpPr>
        <p:spPr bwMode="auto">
          <a:xfrm>
            <a:off x="0" y="42025"/>
            <a:ext cx="65" cy="373149"/>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42" name="Content Placeholder 5">
            <a:extLst>
              <a:ext uri="{FF2B5EF4-FFF2-40B4-BE49-F238E27FC236}">
                <a16:creationId xmlns:a16="http://schemas.microsoft.com/office/drawing/2014/main" id="{DB2DC6BF-9B68-4ED9-9D29-996A4F30A6E9}"/>
              </a:ext>
            </a:extLst>
          </p:cNvPr>
          <p:cNvSpPr txBox="1">
            <a:spLocks/>
          </p:cNvSpPr>
          <p:nvPr/>
        </p:nvSpPr>
        <p:spPr bwMode="auto">
          <a:xfrm>
            <a:off x="758421" y="1697986"/>
            <a:ext cx="8432336" cy="424874"/>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indent="0" algn="l" defTabSz="342900" rtl="0" eaLnBrk="1" fontAlgn="base" hangingPunct="1">
              <a:spcBef>
                <a:spcPts val="0"/>
              </a:spcBef>
              <a:spcAft>
                <a:spcPts val="150"/>
              </a:spcAft>
              <a:buClr>
                <a:schemeClr val="bg2"/>
              </a:buClr>
              <a:buSzPct val="110000"/>
              <a:buFontTx/>
              <a:buNone/>
              <a:defRPr sz="1350" b="1" kern="1200">
                <a:solidFill>
                  <a:schemeClr val="tx1"/>
                </a:solidFill>
                <a:latin typeface="Arial"/>
                <a:ea typeface="ＭＳ Ｐゴシック" charset="-128"/>
                <a:cs typeface="Arial"/>
              </a:defRPr>
            </a:lvl1pPr>
            <a:lvl2pPr marL="342900" indent="-171450" algn="l" defTabSz="342900" rtl="0" eaLnBrk="1" fontAlgn="base" hangingPunct="1">
              <a:spcBef>
                <a:spcPts val="0"/>
              </a:spcBef>
              <a:spcAft>
                <a:spcPts val="150"/>
              </a:spcAft>
              <a:buClr>
                <a:schemeClr val="bg2"/>
              </a:buClr>
              <a:buSzPct val="80000"/>
              <a:buFont typeface="Wingdings" charset="2"/>
              <a:buChar char="§"/>
              <a:defRPr sz="1200" kern="1200">
                <a:solidFill>
                  <a:schemeClr val="tx1"/>
                </a:solidFill>
                <a:latin typeface="Arial"/>
                <a:ea typeface="ＭＳ Ｐゴシック" charset="-128"/>
                <a:cs typeface="Arial"/>
              </a:defRPr>
            </a:lvl2pPr>
            <a:lvl3pPr marL="514350" indent="-171450" algn="l" defTabSz="342900" rtl="0" eaLnBrk="1" fontAlgn="base" hangingPunct="1">
              <a:spcBef>
                <a:spcPts val="0"/>
              </a:spcBef>
              <a:spcAft>
                <a:spcPts val="150"/>
              </a:spcAft>
              <a:buClr>
                <a:schemeClr val="bg2"/>
              </a:buClr>
              <a:buFont typeface="Arial" pitchFamily="34" charset="0"/>
              <a:buChar char="–"/>
              <a:defRPr sz="900" kern="1200">
                <a:solidFill>
                  <a:schemeClr val="tx1"/>
                </a:solidFill>
                <a:latin typeface="Arial"/>
                <a:ea typeface="ＭＳ Ｐゴシック" charset="-128"/>
                <a:cs typeface="Arial"/>
              </a:defRPr>
            </a:lvl3pPr>
            <a:lvl4pPr marL="68580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4pPr>
            <a:lvl5pPr marL="85725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defTabSz="457200" eaLnBrk="0" hangingPunct="0">
              <a:spcAft>
                <a:spcPts val="400"/>
              </a:spcAft>
              <a:buSzPct val="100000"/>
            </a:pPr>
            <a:r>
              <a:rPr lang="en-US" sz="1800" u="sng" dirty="0">
                <a:latin typeface="+mn-lt"/>
              </a:rPr>
              <a:t>Idea:</a:t>
            </a:r>
            <a:r>
              <a:rPr lang="en-US" sz="1800" b="0" dirty="0">
                <a:latin typeface="+mn-lt"/>
              </a:rPr>
              <a:t> use low-rank approximation with non-negative factors to improve LSI</a:t>
            </a:r>
          </a:p>
        </p:txBody>
      </p:sp>
      <p:grpSp>
        <p:nvGrpSpPr>
          <p:cNvPr id="27" name="Group 26">
            <a:extLst>
              <a:ext uri="{FF2B5EF4-FFF2-40B4-BE49-F238E27FC236}">
                <a16:creationId xmlns:a16="http://schemas.microsoft.com/office/drawing/2014/main" id="{F256D741-D257-488B-BC31-272D4CB5A4B4}"/>
              </a:ext>
            </a:extLst>
          </p:cNvPr>
          <p:cNvGrpSpPr/>
          <p:nvPr/>
        </p:nvGrpSpPr>
        <p:grpSpPr>
          <a:xfrm>
            <a:off x="6512432" y="2535401"/>
            <a:ext cx="5103745" cy="1897610"/>
            <a:chOff x="5330716" y="5297532"/>
            <a:chExt cx="3865661" cy="1664091"/>
          </a:xfrm>
        </p:grpSpPr>
        <p:grpSp>
          <p:nvGrpSpPr>
            <p:cNvPr id="28" name="Group 27">
              <a:extLst>
                <a:ext uri="{FF2B5EF4-FFF2-40B4-BE49-F238E27FC236}">
                  <a16:creationId xmlns:a16="http://schemas.microsoft.com/office/drawing/2014/main" id="{398DDB5D-7059-47CA-B686-8817591A3662}"/>
                </a:ext>
              </a:extLst>
            </p:cNvPr>
            <p:cNvGrpSpPr/>
            <p:nvPr/>
          </p:nvGrpSpPr>
          <p:grpSpPr>
            <a:xfrm>
              <a:off x="5330716" y="5297532"/>
              <a:ext cx="1418426" cy="1629005"/>
              <a:chOff x="5151799" y="5353106"/>
              <a:chExt cx="1418426" cy="1629005"/>
            </a:xfrm>
          </p:grpSpPr>
          <p:sp>
            <p:nvSpPr>
              <p:cNvPr id="37" name="Rectangle 36">
                <a:extLst>
                  <a:ext uri="{FF2B5EF4-FFF2-40B4-BE49-F238E27FC236}">
                    <a16:creationId xmlns:a16="http://schemas.microsoft.com/office/drawing/2014/main" id="{5A19B900-B137-4A2A-914A-3EF6CE1A0D23}"/>
                  </a:ext>
                </a:extLst>
              </p:cNvPr>
              <p:cNvSpPr/>
              <p:nvPr/>
            </p:nvSpPr>
            <p:spPr>
              <a:xfrm>
                <a:off x="5352927" y="5641717"/>
                <a:ext cx="1217298" cy="134039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X</a:t>
                </a:r>
              </a:p>
            </p:txBody>
          </p:sp>
          <p:sp>
            <p:nvSpPr>
              <p:cNvPr id="38" name="TextBox 37">
                <a:extLst>
                  <a:ext uri="{FF2B5EF4-FFF2-40B4-BE49-F238E27FC236}">
                    <a16:creationId xmlns:a16="http://schemas.microsoft.com/office/drawing/2014/main" id="{BE0749F5-D153-4F74-B8DA-1AC7A890C466}"/>
                  </a:ext>
                </a:extLst>
              </p:cNvPr>
              <p:cNvSpPr txBox="1"/>
              <p:nvPr/>
            </p:nvSpPr>
            <p:spPr>
              <a:xfrm>
                <a:off x="5518790" y="5353106"/>
                <a:ext cx="914868" cy="202426"/>
              </a:xfrm>
              <a:prstGeom prst="rect">
                <a:avLst/>
              </a:prstGeom>
              <a:noFill/>
            </p:spPr>
            <p:txBody>
              <a:bodyPr wrap="square" rtlCol="0">
                <a:spAutoFit/>
              </a:bodyPr>
              <a:lstStyle/>
              <a:p>
                <a:pPr algn="ctr"/>
                <a:r>
                  <a:rPr lang="fr-FR" sz="900" dirty="0"/>
                  <a:t>DOCUMENTS</a:t>
                </a:r>
              </a:p>
            </p:txBody>
          </p:sp>
          <p:sp>
            <p:nvSpPr>
              <p:cNvPr id="39" name="TextBox 38">
                <a:extLst>
                  <a:ext uri="{FF2B5EF4-FFF2-40B4-BE49-F238E27FC236}">
                    <a16:creationId xmlns:a16="http://schemas.microsoft.com/office/drawing/2014/main" id="{AB9568CA-DCD6-42A1-B04D-DCCA62011EA8}"/>
                  </a:ext>
                </a:extLst>
              </p:cNvPr>
              <p:cNvSpPr txBox="1"/>
              <p:nvPr/>
            </p:nvSpPr>
            <p:spPr>
              <a:xfrm rot="16200000">
                <a:off x="4807553" y="6224495"/>
                <a:ext cx="863328" cy="174836"/>
              </a:xfrm>
              <a:prstGeom prst="rect">
                <a:avLst/>
              </a:prstGeom>
              <a:noFill/>
            </p:spPr>
            <p:txBody>
              <a:bodyPr wrap="square" rtlCol="0">
                <a:spAutoFit/>
              </a:bodyPr>
              <a:lstStyle/>
              <a:p>
                <a:pPr algn="ctr"/>
                <a:r>
                  <a:rPr lang="fr-FR" sz="900" dirty="0"/>
                  <a:t>TERMS</a:t>
                </a:r>
              </a:p>
            </p:txBody>
          </p:sp>
        </p:grpSp>
        <p:grpSp>
          <p:nvGrpSpPr>
            <p:cNvPr id="29" name="Group 28">
              <a:extLst>
                <a:ext uri="{FF2B5EF4-FFF2-40B4-BE49-F238E27FC236}">
                  <a16:creationId xmlns:a16="http://schemas.microsoft.com/office/drawing/2014/main" id="{552DEEC5-D2EA-4992-A4E1-E3344CA33B6A}"/>
                </a:ext>
              </a:extLst>
            </p:cNvPr>
            <p:cNvGrpSpPr/>
            <p:nvPr/>
          </p:nvGrpSpPr>
          <p:grpSpPr>
            <a:xfrm>
              <a:off x="7114618" y="5297532"/>
              <a:ext cx="800926" cy="1664091"/>
              <a:chOff x="5159094" y="5388192"/>
              <a:chExt cx="800926" cy="1664091"/>
            </a:xfrm>
          </p:grpSpPr>
          <p:sp>
            <p:nvSpPr>
              <p:cNvPr id="34" name="Rectangle 33">
                <a:extLst>
                  <a:ext uri="{FF2B5EF4-FFF2-40B4-BE49-F238E27FC236}">
                    <a16:creationId xmlns:a16="http://schemas.microsoft.com/office/drawing/2014/main" id="{7065B681-5067-4CD3-8DAA-C6604B8DBA9D}"/>
                  </a:ext>
                </a:extLst>
              </p:cNvPr>
              <p:cNvSpPr/>
              <p:nvPr/>
            </p:nvSpPr>
            <p:spPr>
              <a:xfrm>
                <a:off x="5352929" y="5676803"/>
                <a:ext cx="471821" cy="137548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W</a:t>
                </a:r>
              </a:p>
            </p:txBody>
          </p:sp>
          <p:sp>
            <p:nvSpPr>
              <p:cNvPr id="35" name="TextBox 34">
                <a:extLst>
                  <a:ext uri="{FF2B5EF4-FFF2-40B4-BE49-F238E27FC236}">
                    <a16:creationId xmlns:a16="http://schemas.microsoft.com/office/drawing/2014/main" id="{634A248A-6FA3-4AB3-94C8-E6408CB5DDCC}"/>
                  </a:ext>
                </a:extLst>
              </p:cNvPr>
              <p:cNvSpPr txBox="1"/>
              <p:nvPr/>
            </p:nvSpPr>
            <p:spPr>
              <a:xfrm>
                <a:off x="5161734" y="5388192"/>
                <a:ext cx="798286" cy="230832"/>
              </a:xfrm>
              <a:prstGeom prst="rect">
                <a:avLst/>
              </a:prstGeom>
              <a:noFill/>
            </p:spPr>
            <p:txBody>
              <a:bodyPr wrap="square" rtlCol="0">
                <a:spAutoFit/>
              </a:bodyPr>
              <a:lstStyle/>
              <a:p>
                <a:pPr algn="ctr"/>
                <a:r>
                  <a:rPr lang="fr-FR" sz="900" dirty="0"/>
                  <a:t>TOPICS</a:t>
                </a:r>
              </a:p>
            </p:txBody>
          </p:sp>
          <p:sp>
            <p:nvSpPr>
              <p:cNvPr id="36" name="TextBox 35">
                <a:extLst>
                  <a:ext uri="{FF2B5EF4-FFF2-40B4-BE49-F238E27FC236}">
                    <a16:creationId xmlns:a16="http://schemas.microsoft.com/office/drawing/2014/main" id="{8C9A13C2-68A4-4039-B59D-1388F4E94F92}"/>
                  </a:ext>
                </a:extLst>
              </p:cNvPr>
              <p:cNvSpPr txBox="1"/>
              <p:nvPr/>
            </p:nvSpPr>
            <p:spPr>
              <a:xfrm rot="16200000">
                <a:off x="4796849" y="6244689"/>
                <a:ext cx="899325" cy="174836"/>
              </a:xfrm>
              <a:prstGeom prst="rect">
                <a:avLst/>
              </a:prstGeom>
              <a:noFill/>
            </p:spPr>
            <p:txBody>
              <a:bodyPr wrap="square" rtlCol="0">
                <a:spAutoFit/>
              </a:bodyPr>
              <a:lstStyle/>
              <a:p>
                <a:pPr algn="ctr"/>
                <a:r>
                  <a:rPr lang="fr-FR" sz="900" dirty="0"/>
                  <a:t>TERMS</a:t>
                </a:r>
              </a:p>
            </p:txBody>
          </p:sp>
        </p:grpSp>
        <p:sp>
          <p:nvSpPr>
            <p:cNvPr id="30" name="TextBox 29">
              <a:extLst>
                <a:ext uri="{FF2B5EF4-FFF2-40B4-BE49-F238E27FC236}">
                  <a16:creationId xmlns:a16="http://schemas.microsoft.com/office/drawing/2014/main" id="{827B617D-BA13-4E94-9687-13EB19229A54}"/>
                </a:ext>
              </a:extLst>
            </p:cNvPr>
            <p:cNvSpPr txBox="1"/>
            <p:nvPr/>
          </p:nvSpPr>
          <p:spPr>
            <a:xfrm>
              <a:off x="6749143" y="5958240"/>
              <a:ext cx="328478" cy="369332"/>
            </a:xfrm>
            <a:prstGeom prst="rect">
              <a:avLst/>
            </a:prstGeom>
            <a:noFill/>
          </p:spPr>
          <p:txBody>
            <a:bodyPr wrap="square" rtlCol="0">
              <a:spAutoFit/>
            </a:bodyPr>
            <a:lstStyle/>
            <a:p>
              <a:r>
                <a:rPr lang="fr-FR" dirty="0">
                  <a:latin typeface="Garamond" panose="02020404030301010803" pitchFamily="18" charset="0"/>
                </a:rPr>
                <a:t>≈</a:t>
              </a:r>
              <a:endParaRPr lang="fr-FR" dirty="0"/>
            </a:p>
          </p:txBody>
        </p:sp>
        <p:sp>
          <p:nvSpPr>
            <p:cNvPr id="31" name="Rectangle 30">
              <a:extLst>
                <a:ext uri="{FF2B5EF4-FFF2-40B4-BE49-F238E27FC236}">
                  <a16:creationId xmlns:a16="http://schemas.microsoft.com/office/drawing/2014/main" id="{003BF834-3DBD-4BA6-B9FA-93CD84D3A554}"/>
                </a:ext>
              </a:extLst>
            </p:cNvPr>
            <p:cNvSpPr/>
            <p:nvPr/>
          </p:nvSpPr>
          <p:spPr>
            <a:xfrm>
              <a:off x="8083098" y="5586143"/>
              <a:ext cx="1027567" cy="473012"/>
            </a:xfrm>
            <a:prstGeom prst="rect">
              <a:avLst/>
            </a:prstGeom>
            <a:solidFill>
              <a:srgbClr val="DEAA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H</a:t>
              </a:r>
            </a:p>
          </p:txBody>
        </p:sp>
        <p:sp>
          <p:nvSpPr>
            <p:cNvPr id="32" name="TextBox 31">
              <a:extLst>
                <a:ext uri="{FF2B5EF4-FFF2-40B4-BE49-F238E27FC236}">
                  <a16:creationId xmlns:a16="http://schemas.microsoft.com/office/drawing/2014/main" id="{149EC857-042F-4F98-ACB6-BD3BFC753445}"/>
                </a:ext>
              </a:extLst>
            </p:cNvPr>
            <p:cNvSpPr txBox="1"/>
            <p:nvPr/>
          </p:nvSpPr>
          <p:spPr>
            <a:xfrm>
              <a:off x="8050816" y="5297532"/>
              <a:ext cx="1145561" cy="202426"/>
            </a:xfrm>
            <a:prstGeom prst="rect">
              <a:avLst/>
            </a:prstGeom>
            <a:noFill/>
          </p:spPr>
          <p:txBody>
            <a:bodyPr wrap="square" rtlCol="0">
              <a:spAutoFit/>
            </a:bodyPr>
            <a:lstStyle/>
            <a:p>
              <a:pPr algn="ctr"/>
              <a:r>
                <a:rPr lang="fr-FR" sz="900" dirty="0"/>
                <a:t>DOCUMENTS</a:t>
              </a:r>
            </a:p>
          </p:txBody>
        </p:sp>
        <p:sp>
          <p:nvSpPr>
            <p:cNvPr id="33" name="TextBox 32">
              <a:extLst>
                <a:ext uri="{FF2B5EF4-FFF2-40B4-BE49-F238E27FC236}">
                  <a16:creationId xmlns:a16="http://schemas.microsoft.com/office/drawing/2014/main" id="{32208078-6ACF-483A-8DF5-F1F27A1C4098}"/>
                </a:ext>
              </a:extLst>
            </p:cNvPr>
            <p:cNvSpPr txBox="1"/>
            <p:nvPr/>
          </p:nvSpPr>
          <p:spPr>
            <a:xfrm rot="16200000">
              <a:off x="7455559" y="5694731"/>
              <a:ext cx="994076" cy="265228"/>
            </a:xfrm>
            <a:prstGeom prst="rect">
              <a:avLst/>
            </a:prstGeom>
            <a:noFill/>
          </p:spPr>
          <p:txBody>
            <a:bodyPr wrap="square" rtlCol="0">
              <a:spAutoFit/>
            </a:bodyPr>
            <a:lstStyle/>
            <a:p>
              <a:pPr algn="ctr"/>
              <a:r>
                <a:rPr lang="fr-FR" sz="900" dirty="0"/>
                <a:t>TOPICS</a:t>
              </a:r>
            </a:p>
          </p:txBody>
        </p:sp>
      </p:grpSp>
      <p:sp>
        <p:nvSpPr>
          <p:cNvPr id="40" name="Right Brace 39">
            <a:extLst>
              <a:ext uri="{FF2B5EF4-FFF2-40B4-BE49-F238E27FC236}">
                <a16:creationId xmlns:a16="http://schemas.microsoft.com/office/drawing/2014/main" id="{14E44B47-2523-4CF4-9E1C-F7C67375BF1A}"/>
              </a:ext>
            </a:extLst>
          </p:cNvPr>
          <p:cNvSpPr/>
          <p:nvPr/>
        </p:nvSpPr>
        <p:spPr>
          <a:xfrm rot="5400000">
            <a:off x="10680575" y="4137024"/>
            <a:ext cx="358747" cy="1304051"/>
          </a:xfrm>
          <a:prstGeom prst="rightBrace">
            <a:avLst>
              <a:gd name="adj1" fmla="val 8333"/>
              <a:gd name="adj2" fmla="val 50467"/>
            </a:avLst>
          </a:prstGeom>
          <a:noFill/>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1" name="Right Brace 40">
            <a:extLst>
              <a:ext uri="{FF2B5EF4-FFF2-40B4-BE49-F238E27FC236}">
                <a16:creationId xmlns:a16="http://schemas.microsoft.com/office/drawing/2014/main" id="{053FC6E7-893B-42DA-B72F-833183D5A17E}"/>
              </a:ext>
            </a:extLst>
          </p:cNvPr>
          <p:cNvSpPr/>
          <p:nvPr/>
        </p:nvSpPr>
        <p:spPr>
          <a:xfrm rot="5400000">
            <a:off x="9249021" y="4378501"/>
            <a:ext cx="413232" cy="850747"/>
          </a:xfrm>
          <a:prstGeom prst="rightBrace">
            <a:avLst>
              <a:gd name="adj1" fmla="val 8333"/>
              <a:gd name="adj2" fmla="val 50467"/>
            </a:avLst>
          </a:prstGeom>
          <a:noFill/>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9" name="TextBox 48">
            <a:extLst>
              <a:ext uri="{FF2B5EF4-FFF2-40B4-BE49-F238E27FC236}">
                <a16:creationId xmlns:a16="http://schemas.microsoft.com/office/drawing/2014/main" id="{91F78576-296A-4EDE-AB93-2FF1DA8C00DE}"/>
              </a:ext>
            </a:extLst>
          </p:cNvPr>
          <p:cNvSpPr txBox="1"/>
          <p:nvPr/>
        </p:nvSpPr>
        <p:spPr>
          <a:xfrm>
            <a:off x="10336680" y="5012125"/>
            <a:ext cx="1469854" cy="338554"/>
          </a:xfrm>
          <a:prstGeom prst="rect">
            <a:avLst/>
          </a:prstGeom>
          <a:noFill/>
        </p:spPr>
        <p:txBody>
          <a:bodyPr wrap="square" rtlCol="0">
            <a:spAutoFit/>
          </a:bodyPr>
          <a:lstStyle/>
          <a:p>
            <a:r>
              <a:rPr lang="fr-FR" sz="1600" dirty="0">
                <a:latin typeface="Arial"/>
                <a:ea typeface="ＭＳ Ｐゴシック" charset="-128"/>
                <a:cs typeface="Arial"/>
              </a:rPr>
              <a:t>Non-</a:t>
            </a:r>
            <a:r>
              <a:rPr lang="fr-FR" sz="1600" dirty="0" err="1">
                <a:latin typeface="Arial"/>
                <a:ea typeface="ＭＳ Ｐゴシック" charset="-128"/>
                <a:cs typeface="Arial"/>
              </a:rPr>
              <a:t>neg</a:t>
            </a:r>
            <a:endParaRPr lang="fr-FR" sz="1600" dirty="0">
              <a:latin typeface="Arial"/>
              <a:ea typeface="ＭＳ Ｐゴシック" charset="-128"/>
              <a:cs typeface="Arial"/>
            </a:endParaRPr>
          </a:p>
        </p:txBody>
      </p:sp>
      <p:sp>
        <p:nvSpPr>
          <p:cNvPr id="50" name="TextBox 49">
            <a:extLst>
              <a:ext uri="{FF2B5EF4-FFF2-40B4-BE49-F238E27FC236}">
                <a16:creationId xmlns:a16="http://schemas.microsoft.com/office/drawing/2014/main" id="{42C38D84-3153-4ABA-87B4-B890F2D8CCF4}"/>
              </a:ext>
            </a:extLst>
          </p:cNvPr>
          <p:cNvSpPr txBox="1"/>
          <p:nvPr/>
        </p:nvSpPr>
        <p:spPr>
          <a:xfrm>
            <a:off x="8975468" y="5010491"/>
            <a:ext cx="1469854" cy="338554"/>
          </a:xfrm>
          <a:prstGeom prst="rect">
            <a:avLst/>
          </a:prstGeom>
          <a:noFill/>
        </p:spPr>
        <p:txBody>
          <a:bodyPr wrap="square" rtlCol="0">
            <a:spAutoFit/>
          </a:bodyPr>
          <a:lstStyle/>
          <a:p>
            <a:r>
              <a:rPr lang="fr-FR" sz="1600" dirty="0">
                <a:latin typeface="Arial"/>
                <a:ea typeface="ＭＳ Ｐゴシック" charset="-128"/>
                <a:cs typeface="Arial"/>
              </a:rPr>
              <a:t>Non-</a:t>
            </a:r>
            <a:r>
              <a:rPr lang="fr-FR" sz="1600" dirty="0" err="1">
                <a:latin typeface="Arial"/>
                <a:ea typeface="ＭＳ Ｐゴシック" charset="-128"/>
                <a:cs typeface="Arial"/>
              </a:rPr>
              <a:t>neg</a:t>
            </a:r>
            <a:endParaRPr lang="fr-FR" sz="1600" dirty="0">
              <a:latin typeface="Arial"/>
              <a:ea typeface="ＭＳ Ｐゴシック" charset="-128"/>
              <a:cs typeface="Arial"/>
            </a:endParaRPr>
          </a:p>
        </p:txBody>
      </p:sp>
      <p:sp>
        <p:nvSpPr>
          <p:cNvPr id="53" name="Content Placeholder 5">
            <a:extLst>
              <a:ext uri="{FF2B5EF4-FFF2-40B4-BE49-F238E27FC236}">
                <a16:creationId xmlns:a16="http://schemas.microsoft.com/office/drawing/2014/main" id="{792730AF-89E2-4E94-B42F-8628B49D423C}"/>
              </a:ext>
            </a:extLst>
          </p:cNvPr>
          <p:cNvSpPr txBox="1">
            <a:spLocks/>
          </p:cNvSpPr>
          <p:nvPr/>
        </p:nvSpPr>
        <p:spPr bwMode="auto">
          <a:xfrm>
            <a:off x="758421" y="2390574"/>
            <a:ext cx="5298341" cy="3608757"/>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indent="0" algn="l" defTabSz="342900" rtl="0" eaLnBrk="1" fontAlgn="base" hangingPunct="1">
              <a:spcBef>
                <a:spcPts val="0"/>
              </a:spcBef>
              <a:spcAft>
                <a:spcPts val="150"/>
              </a:spcAft>
              <a:buClr>
                <a:schemeClr val="bg2"/>
              </a:buClr>
              <a:buSzPct val="110000"/>
              <a:buFontTx/>
              <a:buNone/>
              <a:defRPr sz="1350" b="1" kern="1200">
                <a:solidFill>
                  <a:schemeClr val="tx1"/>
                </a:solidFill>
                <a:latin typeface="Arial"/>
                <a:ea typeface="ＭＳ Ｐゴシック" charset="-128"/>
                <a:cs typeface="Arial"/>
              </a:defRPr>
            </a:lvl1pPr>
            <a:lvl2pPr marL="342900" indent="-171450" algn="l" defTabSz="342900" rtl="0" eaLnBrk="1" fontAlgn="base" hangingPunct="1">
              <a:spcBef>
                <a:spcPts val="0"/>
              </a:spcBef>
              <a:spcAft>
                <a:spcPts val="150"/>
              </a:spcAft>
              <a:buClr>
                <a:schemeClr val="bg2"/>
              </a:buClr>
              <a:buSzPct val="80000"/>
              <a:buFont typeface="Wingdings" charset="2"/>
              <a:buChar char="§"/>
              <a:defRPr sz="1200" kern="1200">
                <a:solidFill>
                  <a:schemeClr val="tx1"/>
                </a:solidFill>
                <a:latin typeface="Arial"/>
                <a:ea typeface="ＭＳ Ｐゴシック" charset="-128"/>
                <a:cs typeface="Arial"/>
              </a:defRPr>
            </a:lvl2pPr>
            <a:lvl3pPr marL="514350" indent="-171450" algn="l" defTabSz="342900" rtl="0" eaLnBrk="1" fontAlgn="base" hangingPunct="1">
              <a:spcBef>
                <a:spcPts val="0"/>
              </a:spcBef>
              <a:spcAft>
                <a:spcPts val="150"/>
              </a:spcAft>
              <a:buClr>
                <a:schemeClr val="bg2"/>
              </a:buClr>
              <a:buFont typeface="Arial" pitchFamily="34" charset="0"/>
              <a:buChar char="–"/>
              <a:defRPr sz="900" kern="1200">
                <a:solidFill>
                  <a:schemeClr val="tx1"/>
                </a:solidFill>
                <a:latin typeface="Arial"/>
                <a:ea typeface="ＭＳ Ｐゴシック" charset="-128"/>
                <a:cs typeface="Arial"/>
              </a:defRPr>
            </a:lvl3pPr>
            <a:lvl4pPr marL="68580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4pPr>
            <a:lvl5pPr marL="85725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285750" indent="-285750" algn="just" defTabSz="457200" eaLnBrk="0" hangingPunct="0">
              <a:spcAft>
                <a:spcPts val="400"/>
              </a:spcAft>
              <a:buClr>
                <a:schemeClr val="tx2"/>
              </a:buClr>
              <a:buSzPct val="100000"/>
              <a:buFont typeface="Wingdings" panose="05000000000000000000" pitchFamily="2" charset="2"/>
              <a:buChar char="§"/>
            </a:pPr>
            <a:r>
              <a:rPr lang="en-US" sz="1800" dirty="0">
                <a:latin typeface="+mn-lt"/>
              </a:rPr>
              <a:t>NMF </a:t>
            </a:r>
            <a:r>
              <a:rPr lang="en-US" sz="1800" b="0" dirty="0">
                <a:latin typeface="+mn-lt"/>
              </a:rPr>
              <a:t>is a group of algorithms in linear algebra</a:t>
            </a:r>
            <a:endParaRPr lang="en-US" sz="1800" dirty="0">
              <a:latin typeface="+mn-lt"/>
            </a:endParaRPr>
          </a:p>
          <a:p>
            <a:pPr marL="285750" indent="-285750" algn="just" defTabSz="457200" eaLnBrk="0" hangingPunct="0">
              <a:spcAft>
                <a:spcPts val="400"/>
              </a:spcAft>
              <a:buClr>
                <a:schemeClr val="tx2"/>
              </a:buClr>
              <a:buSzPct val="100000"/>
              <a:buFont typeface="Wingdings" panose="05000000000000000000" pitchFamily="2" charset="2"/>
              <a:buChar char="§"/>
            </a:pPr>
            <a:r>
              <a:rPr lang="en-US" sz="1800" dirty="0">
                <a:latin typeface="+mn-lt"/>
              </a:rPr>
              <a:t>Term-document</a:t>
            </a:r>
            <a:r>
              <a:rPr lang="en-US" sz="1800" b="0" dirty="0">
                <a:latin typeface="+mn-lt"/>
              </a:rPr>
              <a:t> matrix is factored into </a:t>
            </a:r>
            <a:r>
              <a:rPr lang="en-US" sz="1800" dirty="0">
                <a:latin typeface="+mn-lt"/>
              </a:rPr>
              <a:t>a term-feature</a:t>
            </a:r>
            <a:r>
              <a:rPr lang="en-US" sz="1800" b="0" dirty="0">
                <a:latin typeface="+mn-lt"/>
              </a:rPr>
              <a:t> and </a:t>
            </a:r>
            <a:r>
              <a:rPr lang="en-US" sz="1800" dirty="0">
                <a:latin typeface="+mn-lt"/>
              </a:rPr>
              <a:t>a feature-document </a:t>
            </a:r>
            <a:r>
              <a:rPr lang="en-US" sz="1800" b="0" dirty="0">
                <a:latin typeface="+mn-lt"/>
              </a:rPr>
              <a:t>matrix</a:t>
            </a:r>
          </a:p>
          <a:p>
            <a:pPr marL="285750" indent="-285750" algn="just" defTabSz="457200" eaLnBrk="0" hangingPunct="0">
              <a:spcAft>
                <a:spcPts val="400"/>
              </a:spcAft>
              <a:buClr>
                <a:schemeClr val="tx2"/>
              </a:buClr>
              <a:buSzPct val="100000"/>
              <a:buFont typeface="Wingdings" panose="05000000000000000000" pitchFamily="2" charset="2"/>
              <a:buChar char="§"/>
            </a:pPr>
            <a:r>
              <a:rPr lang="en-US" sz="1800" b="0" dirty="0">
                <a:latin typeface="+mn-lt"/>
              </a:rPr>
              <a:t>NMF generates factors with </a:t>
            </a:r>
            <a:r>
              <a:rPr lang="en-US" sz="1800" dirty="0">
                <a:latin typeface="+mn-lt"/>
              </a:rPr>
              <a:t>significantly reduced dimensions</a:t>
            </a:r>
            <a:r>
              <a:rPr lang="en-US" sz="1800" b="0" dirty="0">
                <a:latin typeface="+mn-lt"/>
              </a:rPr>
              <a:t> compared to the original matrix</a:t>
            </a:r>
          </a:p>
          <a:p>
            <a:pPr marL="285750" indent="-285750" algn="just" defTabSz="457200" eaLnBrk="0" hangingPunct="0">
              <a:spcAft>
                <a:spcPts val="400"/>
              </a:spcAft>
              <a:buClr>
                <a:schemeClr val="tx2"/>
              </a:buClr>
              <a:buSzPct val="100000"/>
              <a:buFont typeface="Wingdings" panose="05000000000000000000" pitchFamily="2" charset="2"/>
              <a:buChar char="§"/>
            </a:pPr>
            <a:r>
              <a:rPr lang="en-US" sz="1800" b="0" dirty="0">
                <a:latin typeface="+mn-lt"/>
              </a:rPr>
              <a:t>A column in WH = linear combination of the k column vectors in the features matrix W with coefficients supplied by the coefficients matrix H. This is the basis of NMF because we can consider each original as being built from a small set of hidden features. </a:t>
            </a:r>
            <a:r>
              <a:rPr lang="en-US" sz="1800" dirty="0">
                <a:latin typeface="+mn-lt"/>
              </a:rPr>
              <a:t>NMF generates these features.</a:t>
            </a:r>
          </a:p>
        </p:txBody>
      </p:sp>
    </p:spTree>
    <p:extLst>
      <p:ext uri="{BB962C8B-B14F-4D97-AF65-F5344CB8AC3E}">
        <p14:creationId xmlns:p14="http://schemas.microsoft.com/office/powerpoint/2010/main" val="3388311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Presentation of the achievements so far</a:t>
            </a:r>
            <a:endParaRPr lang="en-US" sz="2800"/>
          </a:p>
        </p:txBody>
      </p:sp>
      <p:sp>
        <p:nvSpPr>
          <p:cNvPr id="36" name="Rectangle 35"/>
          <p:cNvSpPr/>
          <p:nvPr/>
        </p:nvSpPr>
        <p:spPr>
          <a:xfrm>
            <a:off x="2368550" y="1642635"/>
            <a:ext cx="7454900" cy="8636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chemeClr val="tx2"/>
                </a:solidFill>
              </a:rPr>
              <a:t>Restitution of work by group</a:t>
            </a:r>
          </a:p>
        </p:txBody>
      </p:sp>
      <p:grpSp>
        <p:nvGrpSpPr>
          <p:cNvPr id="49" name="Group 48"/>
          <p:cNvGrpSpPr/>
          <p:nvPr/>
        </p:nvGrpSpPr>
        <p:grpSpPr>
          <a:xfrm>
            <a:off x="5463986" y="5905925"/>
            <a:ext cx="1368000" cy="461665"/>
            <a:chOff x="1098030" y="5245026"/>
            <a:chExt cx="1368000" cy="461665"/>
          </a:xfrm>
        </p:grpSpPr>
        <p:pic>
          <p:nvPicPr>
            <p:cNvPr id="50" name="Picture 49"/>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b="14300"/>
            <a:stretch/>
          </p:blipFill>
          <p:spPr>
            <a:xfrm>
              <a:off x="1098030" y="5245026"/>
              <a:ext cx="504087" cy="432000"/>
            </a:xfrm>
            <a:prstGeom prst="rect">
              <a:avLst/>
            </a:prstGeom>
          </p:spPr>
        </p:pic>
        <p:sp>
          <p:nvSpPr>
            <p:cNvPr id="51" name="TextBox 50"/>
            <p:cNvSpPr txBox="1"/>
            <p:nvPr/>
          </p:nvSpPr>
          <p:spPr bwMode="auto">
            <a:xfrm>
              <a:off x="1707403" y="5245026"/>
              <a:ext cx="758627" cy="461665"/>
            </a:xfrm>
            <a:prstGeom prst="rect">
              <a:avLst/>
            </a:prstGeom>
            <a:noFill/>
            <a:ln w="9525">
              <a:noFill/>
              <a:miter lim="800000"/>
              <a:headEnd/>
              <a:tailEnd/>
            </a:ln>
          </p:spPr>
          <p:txBody>
            <a:bodyPr wrap="square" rtlCol="0">
              <a:spAutoFit/>
            </a:bodyPr>
            <a:lstStyle/>
            <a:p>
              <a:r>
                <a:rPr lang="en-US" sz="2400" dirty="0">
                  <a:solidFill>
                    <a:schemeClr val="bg1">
                      <a:lumMod val="50000"/>
                    </a:schemeClr>
                  </a:solidFill>
                  <a:latin typeface="Calibri" pitchFamily="34" charset="0"/>
                  <a:cs typeface="Calibri" pitchFamily="34" charset="0"/>
                </a:rPr>
                <a:t>15’</a:t>
              </a:r>
            </a:p>
          </p:txBody>
        </p:sp>
      </p:grpSp>
      <p:sp>
        <p:nvSpPr>
          <p:cNvPr id="52" name="Rounded Rectangle 51"/>
          <p:cNvSpPr/>
          <p:nvPr/>
        </p:nvSpPr>
        <p:spPr>
          <a:xfrm>
            <a:off x="5412000" y="5826256"/>
            <a:ext cx="1368000" cy="576000"/>
          </a:xfrm>
          <a:prstGeom prst="roundRect">
            <a:avLst/>
          </a:prstGeom>
          <a:noFill/>
          <a:ln>
            <a:solidFill>
              <a:schemeClr val="bg1">
                <a:lumMod val="7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chemeClr val="tx1">
                  <a:lumMod val="75000"/>
                  <a:lumOff val="25000"/>
                </a:schemeClr>
              </a:solidFill>
              <a:latin typeface="Calibri" pitchFamily="34" charset="0"/>
              <a:cs typeface="Calibri" pitchFamily="34" charset="0"/>
            </a:endParaRPr>
          </a:p>
        </p:txBody>
      </p:sp>
      <p:pic>
        <p:nvPicPr>
          <p:cNvPr id="11" name="Picture 10">
            <a:extLst>
              <a:ext uri="{FF2B5EF4-FFF2-40B4-BE49-F238E27FC236}">
                <a16:creationId xmlns:a16="http://schemas.microsoft.com/office/drawing/2014/main" id="{A7DAEBDD-ABC0-42BE-A4F9-9BF88EF8C6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5473" y="2353860"/>
            <a:ext cx="3563576" cy="3176177"/>
          </a:xfrm>
          <a:prstGeom prst="rect">
            <a:avLst/>
          </a:prstGeom>
        </p:spPr>
      </p:pic>
    </p:spTree>
    <p:extLst>
      <p:ext uri="{BB962C8B-B14F-4D97-AF65-F5344CB8AC3E}">
        <p14:creationId xmlns:p14="http://schemas.microsoft.com/office/powerpoint/2010/main" val="1288471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0" name="Object 89" hidden="1"/>
          <p:cNvGraphicFramePr>
            <a:graphicFrameLocks noChangeAspect="1"/>
          </p:cNvGraphicFramePr>
          <p:nvPr>
            <p:custDataLst>
              <p:tags r:id="rId2"/>
            </p:custDataLst>
            <p:ext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7170" name="think-cell Slide" r:id="rId5" imgW="216" imgH="216" progId="TCLayout.ActiveDocument.1">
                  <p:embed/>
                </p:oleObj>
              </mc:Choice>
              <mc:Fallback>
                <p:oleObj name="think-cell Slide" r:id="rId5" imgW="216" imgH="216" progId="TCLayout.ActiveDocument.1">
                  <p:embed/>
                  <p:pic>
                    <p:nvPicPr>
                      <p:cNvPr id="90" name="Object 89" hidden="1"/>
                      <p:cNvPicPr/>
                      <p:nvPr/>
                    </p:nvPicPr>
                    <p:blipFill>
                      <a:blip r:embed="rId6"/>
                      <a:stretch>
                        <a:fillRect/>
                      </a:stretch>
                    </p:blipFill>
                    <p:spPr>
                      <a:xfrm>
                        <a:off x="1525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normAutofit/>
          </a:bodyPr>
          <a:lstStyle/>
          <a:p>
            <a:r>
              <a:rPr lang="en-US" dirty="0">
                <a:latin typeface="Lato Light"/>
              </a:rPr>
              <a:t>What is Non-negative Matrix Factorization ?</a:t>
            </a:r>
            <a:br>
              <a:rPr lang="en-US" dirty="0">
                <a:latin typeface="Lato Light"/>
              </a:rPr>
            </a:br>
            <a:r>
              <a:rPr lang="en-US" dirty="0">
                <a:latin typeface="Lato Light"/>
              </a:rPr>
              <a:t>(2/2)</a:t>
            </a:r>
          </a:p>
        </p:txBody>
      </p:sp>
      <p:sp>
        <p:nvSpPr>
          <p:cNvPr id="17" name="Rectangle 3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4" name="Rectangle 40"/>
          <p:cNvSpPr>
            <a:spLocks noChangeArrowheads="1"/>
          </p:cNvSpPr>
          <p:nvPr/>
        </p:nvSpPr>
        <p:spPr bwMode="auto">
          <a:xfrm>
            <a:off x="0" y="42025"/>
            <a:ext cx="65" cy="373149"/>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42" name="Content Placeholder 5">
            <a:extLst>
              <a:ext uri="{FF2B5EF4-FFF2-40B4-BE49-F238E27FC236}">
                <a16:creationId xmlns:a16="http://schemas.microsoft.com/office/drawing/2014/main" id="{DB2DC6BF-9B68-4ED9-9D29-996A4F30A6E9}"/>
              </a:ext>
            </a:extLst>
          </p:cNvPr>
          <p:cNvSpPr txBox="1">
            <a:spLocks/>
          </p:cNvSpPr>
          <p:nvPr/>
        </p:nvSpPr>
        <p:spPr bwMode="auto">
          <a:xfrm>
            <a:off x="2122000" y="2055883"/>
            <a:ext cx="8577483" cy="738027"/>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indent="0" algn="l" defTabSz="342900" rtl="0" eaLnBrk="1" fontAlgn="base" hangingPunct="1">
              <a:spcBef>
                <a:spcPts val="0"/>
              </a:spcBef>
              <a:spcAft>
                <a:spcPts val="150"/>
              </a:spcAft>
              <a:buClr>
                <a:schemeClr val="bg2"/>
              </a:buClr>
              <a:buSzPct val="110000"/>
              <a:buFontTx/>
              <a:buNone/>
              <a:defRPr sz="1350" b="1" kern="1200">
                <a:solidFill>
                  <a:schemeClr val="tx1"/>
                </a:solidFill>
                <a:latin typeface="Arial"/>
                <a:ea typeface="ＭＳ Ｐゴシック" charset="-128"/>
                <a:cs typeface="Arial"/>
              </a:defRPr>
            </a:lvl1pPr>
            <a:lvl2pPr marL="342900" indent="-171450" algn="l" defTabSz="342900" rtl="0" eaLnBrk="1" fontAlgn="base" hangingPunct="1">
              <a:spcBef>
                <a:spcPts val="0"/>
              </a:spcBef>
              <a:spcAft>
                <a:spcPts val="150"/>
              </a:spcAft>
              <a:buClr>
                <a:schemeClr val="bg2"/>
              </a:buClr>
              <a:buSzPct val="80000"/>
              <a:buFont typeface="Wingdings" charset="2"/>
              <a:buChar char="§"/>
              <a:defRPr sz="1200" kern="1200">
                <a:solidFill>
                  <a:schemeClr val="tx1"/>
                </a:solidFill>
                <a:latin typeface="Arial"/>
                <a:ea typeface="ＭＳ Ｐゴシック" charset="-128"/>
                <a:cs typeface="Arial"/>
              </a:defRPr>
            </a:lvl2pPr>
            <a:lvl3pPr marL="514350" indent="-171450" algn="l" defTabSz="342900" rtl="0" eaLnBrk="1" fontAlgn="base" hangingPunct="1">
              <a:spcBef>
                <a:spcPts val="0"/>
              </a:spcBef>
              <a:spcAft>
                <a:spcPts val="150"/>
              </a:spcAft>
              <a:buClr>
                <a:schemeClr val="bg2"/>
              </a:buClr>
              <a:buFont typeface="Arial" pitchFamily="34" charset="0"/>
              <a:buChar char="–"/>
              <a:defRPr sz="900" kern="1200">
                <a:solidFill>
                  <a:schemeClr val="tx1"/>
                </a:solidFill>
                <a:latin typeface="Arial"/>
                <a:ea typeface="ＭＳ Ｐゴシック" charset="-128"/>
                <a:cs typeface="Arial"/>
              </a:defRPr>
            </a:lvl3pPr>
            <a:lvl4pPr marL="68580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4pPr>
            <a:lvl5pPr marL="85725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285750" indent="-285750">
              <a:buFont typeface="Arial" panose="020B0604020202020204" pitchFamily="34" charset="0"/>
              <a:buChar char="•"/>
            </a:pPr>
            <a:r>
              <a:rPr lang="en-US" sz="1600" b="0" dirty="0"/>
              <a:t>W and H  are not orthogonal matrices</a:t>
            </a:r>
          </a:p>
          <a:p>
            <a:pPr marL="285750" indent="-285750">
              <a:buFont typeface="Arial" panose="020B0604020202020204" pitchFamily="34" charset="0"/>
              <a:buChar char="•"/>
            </a:pPr>
            <a:r>
              <a:rPr lang="en-US" sz="1600" b="0" dirty="0"/>
              <a:t>W and H matrices can be sparse and are non-negative</a:t>
            </a:r>
          </a:p>
        </p:txBody>
      </p:sp>
      <p:sp>
        <p:nvSpPr>
          <p:cNvPr id="13" name="Content Placeholder 5">
            <a:extLst>
              <a:ext uri="{FF2B5EF4-FFF2-40B4-BE49-F238E27FC236}">
                <a16:creationId xmlns:a16="http://schemas.microsoft.com/office/drawing/2014/main" id="{D4B27721-4DD0-470B-AD91-4994938FD963}"/>
              </a:ext>
            </a:extLst>
          </p:cNvPr>
          <p:cNvSpPr txBox="1">
            <a:spLocks/>
          </p:cNvSpPr>
          <p:nvPr/>
        </p:nvSpPr>
        <p:spPr>
          <a:xfrm>
            <a:off x="1891093" y="1487147"/>
            <a:ext cx="8432335" cy="689470"/>
          </a:xfrm>
          <a:prstGeom prst="rect">
            <a:avLst/>
          </a:prstGeom>
        </p:spPr>
        <p:txBody>
          <a:bodyPr anchor="ctr"/>
          <a:lstStyle>
            <a:lvl1pPr marL="263525" indent="-263525" algn="l" rtl="0" eaLnBrk="0" fontAlgn="base" hangingPunct="0">
              <a:spcBef>
                <a:spcPts val="300"/>
              </a:spcBef>
              <a:spcAft>
                <a:spcPts val="300"/>
              </a:spcAft>
              <a:buClr>
                <a:schemeClr val="accent2"/>
              </a:buClr>
              <a:buSzPct val="120000"/>
              <a:buFont typeface="Wingdings" pitchFamily="2" charset="2"/>
              <a:buChar char="§"/>
              <a:defRPr sz="1400" kern="1200">
                <a:solidFill>
                  <a:srgbClr val="262626"/>
                </a:solidFill>
                <a:latin typeface="Calibri" pitchFamily="34" charset="0"/>
                <a:ea typeface="Calibri" pitchFamily="34" charset="0"/>
                <a:cs typeface="Calibri" pitchFamily="34" charset="0"/>
              </a:defRPr>
            </a:lvl1pPr>
            <a:lvl2pPr marL="538163" indent="-266700" algn="l" rtl="0" eaLnBrk="0" fontAlgn="base" hangingPunct="0">
              <a:spcBef>
                <a:spcPts val="300"/>
              </a:spcBef>
              <a:spcAft>
                <a:spcPts val="300"/>
              </a:spcAft>
              <a:buClr>
                <a:schemeClr val="tx2"/>
              </a:buClr>
              <a:buFont typeface="Arial" pitchFamily="34" charset="0"/>
              <a:buChar char="–"/>
              <a:defRPr sz="1200" kern="1200">
                <a:solidFill>
                  <a:srgbClr val="262626"/>
                </a:solidFill>
                <a:latin typeface="Calibri" pitchFamily="34" charset="0"/>
                <a:ea typeface="Calibri" pitchFamily="34" charset="0"/>
                <a:cs typeface="Calibri" pitchFamily="34" charset="0"/>
              </a:defRPr>
            </a:lvl2pPr>
            <a:lvl3pPr marL="712788" indent="-180975" algn="l" rtl="0" eaLnBrk="0" fontAlgn="base" hangingPunct="0">
              <a:spcBef>
                <a:spcPts val="300"/>
              </a:spcBef>
              <a:spcAft>
                <a:spcPts val="300"/>
              </a:spcAft>
              <a:buFont typeface="Arial" pitchFamily="34" charset="0"/>
              <a:buChar char="•"/>
              <a:defRPr sz="1100" kern="1200">
                <a:solidFill>
                  <a:srgbClr val="262626"/>
                </a:solidFill>
                <a:latin typeface="Calibri" pitchFamily="34" charset="0"/>
                <a:ea typeface="Calibri" pitchFamily="34" charset="0"/>
                <a:cs typeface="Calibri" pitchFamily="34" charset="0"/>
              </a:defRPr>
            </a:lvl3pPr>
            <a:lvl4pPr marL="893763" indent="-180975" algn="l" rtl="0" eaLnBrk="0" fontAlgn="base" hangingPunct="0">
              <a:spcBef>
                <a:spcPts val="300"/>
              </a:spcBef>
              <a:spcAft>
                <a:spcPts val="300"/>
              </a:spcAft>
              <a:buFont typeface="Arial" pitchFamily="34" charset="0"/>
              <a:buChar char="–"/>
              <a:defRPr sz="1000" kern="1200">
                <a:solidFill>
                  <a:srgbClr val="262626"/>
                </a:solidFill>
                <a:latin typeface="Calibri" pitchFamily="34" charset="0"/>
                <a:ea typeface="Calibri" pitchFamily="34" charset="0"/>
                <a:cs typeface="Calibri" pitchFamily="34" charset="0"/>
              </a:defRPr>
            </a:lvl4pPr>
            <a:lvl5pPr marL="1165225" indent="-271463" algn="l" rtl="0" eaLnBrk="0" fontAlgn="base" hangingPunct="0">
              <a:spcBef>
                <a:spcPts val="300"/>
              </a:spcBef>
              <a:spcAft>
                <a:spcPts val="300"/>
              </a:spcAft>
              <a:buFont typeface="Arial" pitchFamily="34" charset="0"/>
              <a:buChar char="»"/>
              <a:defRPr sz="1000" kern="1200">
                <a:solidFill>
                  <a:srgbClr val="262626"/>
                </a:solidFill>
                <a:latin typeface="Calibri" pitchFamily="34" charset="0"/>
                <a:ea typeface="Calibri" pitchFamily="34" charset="0"/>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dirty="0">
                <a:solidFill>
                  <a:schemeClr val="bg2"/>
                </a:solidFill>
                <a:latin typeface="+mj-lt"/>
              </a:rPr>
              <a:t>Properties of NMF</a:t>
            </a:r>
          </a:p>
        </p:txBody>
      </p:sp>
      <p:cxnSp>
        <p:nvCxnSpPr>
          <p:cNvPr id="14" name="Straight Connector 13">
            <a:extLst>
              <a:ext uri="{FF2B5EF4-FFF2-40B4-BE49-F238E27FC236}">
                <a16:creationId xmlns:a16="http://schemas.microsoft.com/office/drawing/2014/main" id="{F8681B76-2317-4C96-BE1E-A263E0B4AF08}"/>
              </a:ext>
            </a:extLst>
          </p:cNvPr>
          <p:cNvCxnSpPr/>
          <p:nvPr/>
        </p:nvCxnSpPr>
        <p:spPr>
          <a:xfrm>
            <a:off x="4937226" y="2919868"/>
            <a:ext cx="2497085" cy="0"/>
          </a:xfrm>
          <a:prstGeom prst="line">
            <a:avLst/>
          </a:prstGeom>
          <a:ln w="57150">
            <a:solidFill>
              <a:schemeClr val="bg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15" name="Content Placeholder 5">
            <a:extLst>
              <a:ext uri="{FF2B5EF4-FFF2-40B4-BE49-F238E27FC236}">
                <a16:creationId xmlns:a16="http://schemas.microsoft.com/office/drawing/2014/main" id="{F4C621C1-4701-4BA2-9E70-126951455B2C}"/>
              </a:ext>
            </a:extLst>
          </p:cNvPr>
          <p:cNvSpPr txBox="1">
            <a:spLocks/>
          </p:cNvSpPr>
          <p:nvPr/>
        </p:nvSpPr>
        <p:spPr>
          <a:xfrm>
            <a:off x="1969599" y="3175997"/>
            <a:ext cx="8432335" cy="510307"/>
          </a:xfrm>
          <a:prstGeom prst="rect">
            <a:avLst/>
          </a:prstGeom>
        </p:spPr>
        <p:txBody>
          <a:bodyPr anchor="ctr"/>
          <a:lstStyle>
            <a:lvl1pPr marL="263525" indent="-263525" algn="l" rtl="0" eaLnBrk="0" fontAlgn="base" hangingPunct="0">
              <a:spcBef>
                <a:spcPts val="300"/>
              </a:spcBef>
              <a:spcAft>
                <a:spcPts val="300"/>
              </a:spcAft>
              <a:buClr>
                <a:schemeClr val="accent2"/>
              </a:buClr>
              <a:buSzPct val="120000"/>
              <a:buFont typeface="Wingdings" pitchFamily="2" charset="2"/>
              <a:buChar char="§"/>
              <a:defRPr sz="1400" kern="1200">
                <a:solidFill>
                  <a:srgbClr val="262626"/>
                </a:solidFill>
                <a:latin typeface="Calibri" pitchFamily="34" charset="0"/>
                <a:ea typeface="Calibri" pitchFamily="34" charset="0"/>
                <a:cs typeface="Calibri" pitchFamily="34" charset="0"/>
              </a:defRPr>
            </a:lvl1pPr>
            <a:lvl2pPr marL="538163" indent="-266700" algn="l" rtl="0" eaLnBrk="0" fontAlgn="base" hangingPunct="0">
              <a:spcBef>
                <a:spcPts val="300"/>
              </a:spcBef>
              <a:spcAft>
                <a:spcPts val="300"/>
              </a:spcAft>
              <a:buClr>
                <a:schemeClr val="tx2"/>
              </a:buClr>
              <a:buFont typeface="Arial" pitchFamily="34" charset="0"/>
              <a:buChar char="–"/>
              <a:defRPr sz="1200" kern="1200">
                <a:solidFill>
                  <a:srgbClr val="262626"/>
                </a:solidFill>
                <a:latin typeface="Calibri" pitchFamily="34" charset="0"/>
                <a:ea typeface="Calibri" pitchFamily="34" charset="0"/>
                <a:cs typeface="Calibri" pitchFamily="34" charset="0"/>
              </a:defRPr>
            </a:lvl2pPr>
            <a:lvl3pPr marL="712788" indent="-180975" algn="l" rtl="0" eaLnBrk="0" fontAlgn="base" hangingPunct="0">
              <a:spcBef>
                <a:spcPts val="300"/>
              </a:spcBef>
              <a:spcAft>
                <a:spcPts val="300"/>
              </a:spcAft>
              <a:buFont typeface="Arial" pitchFamily="34" charset="0"/>
              <a:buChar char="•"/>
              <a:defRPr sz="1100" kern="1200">
                <a:solidFill>
                  <a:srgbClr val="262626"/>
                </a:solidFill>
                <a:latin typeface="Calibri" pitchFamily="34" charset="0"/>
                <a:ea typeface="Calibri" pitchFamily="34" charset="0"/>
                <a:cs typeface="Calibri" pitchFamily="34" charset="0"/>
              </a:defRPr>
            </a:lvl3pPr>
            <a:lvl4pPr marL="893763" indent="-180975" algn="l" rtl="0" eaLnBrk="0" fontAlgn="base" hangingPunct="0">
              <a:spcBef>
                <a:spcPts val="300"/>
              </a:spcBef>
              <a:spcAft>
                <a:spcPts val="300"/>
              </a:spcAft>
              <a:buFont typeface="Arial" pitchFamily="34" charset="0"/>
              <a:buChar char="–"/>
              <a:defRPr sz="1000" kern="1200">
                <a:solidFill>
                  <a:srgbClr val="262626"/>
                </a:solidFill>
                <a:latin typeface="Calibri" pitchFamily="34" charset="0"/>
                <a:ea typeface="Calibri" pitchFamily="34" charset="0"/>
                <a:cs typeface="Calibri" pitchFamily="34" charset="0"/>
              </a:defRPr>
            </a:lvl4pPr>
            <a:lvl5pPr marL="1165225" indent="-271463" algn="l" rtl="0" eaLnBrk="0" fontAlgn="base" hangingPunct="0">
              <a:spcBef>
                <a:spcPts val="300"/>
              </a:spcBef>
              <a:spcAft>
                <a:spcPts val="300"/>
              </a:spcAft>
              <a:buFont typeface="Arial" pitchFamily="34" charset="0"/>
              <a:buChar char="»"/>
              <a:defRPr sz="1000" kern="1200">
                <a:solidFill>
                  <a:srgbClr val="262626"/>
                </a:solidFill>
                <a:latin typeface="Calibri" pitchFamily="34" charset="0"/>
                <a:ea typeface="Calibri" pitchFamily="34" charset="0"/>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a:solidFill>
                  <a:schemeClr val="bg2"/>
                </a:solidFill>
                <a:latin typeface="+mj-lt"/>
              </a:rPr>
              <a:t>Strengths</a:t>
            </a:r>
            <a:endParaRPr lang="en-US" sz="1800" b="1" dirty="0">
              <a:solidFill>
                <a:schemeClr val="bg2"/>
              </a:solidFill>
              <a:latin typeface="+mj-lt"/>
            </a:endParaRPr>
          </a:p>
        </p:txBody>
      </p:sp>
      <p:sp>
        <p:nvSpPr>
          <p:cNvPr id="16" name="Content Placeholder 5">
            <a:extLst>
              <a:ext uri="{FF2B5EF4-FFF2-40B4-BE49-F238E27FC236}">
                <a16:creationId xmlns:a16="http://schemas.microsoft.com/office/drawing/2014/main" id="{2F12AF6B-C019-49B3-B13B-6C15668CF8D3}"/>
              </a:ext>
            </a:extLst>
          </p:cNvPr>
          <p:cNvSpPr txBox="1">
            <a:spLocks/>
          </p:cNvSpPr>
          <p:nvPr/>
        </p:nvSpPr>
        <p:spPr bwMode="auto">
          <a:xfrm>
            <a:off x="2122000" y="3569320"/>
            <a:ext cx="8577483" cy="878889"/>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indent="0" algn="l" defTabSz="342900" rtl="0" eaLnBrk="1" fontAlgn="base" hangingPunct="1">
              <a:spcBef>
                <a:spcPts val="0"/>
              </a:spcBef>
              <a:spcAft>
                <a:spcPts val="150"/>
              </a:spcAft>
              <a:buClr>
                <a:schemeClr val="bg2"/>
              </a:buClr>
              <a:buSzPct val="110000"/>
              <a:buFontTx/>
              <a:buNone/>
              <a:defRPr sz="1350" b="1" kern="1200">
                <a:solidFill>
                  <a:schemeClr val="tx1"/>
                </a:solidFill>
                <a:latin typeface="Arial"/>
                <a:ea typeface="ＭＳ Ｐゴシック" charset="-128"/>
                <a:cs typeface="Arial"/>
              </a:defRPr>
            </a:lvl1pPr>
            <a:lvl2pPr marL="342900" indent="-171450" algn="l" defTabSz="342900" rtl="0" eaLnBrk="1" fontAlgn="base" hangingPunct="1">
              <a:spcBef>
                <a:spcPts val="0"/>
              </a:spcBef>
              <a:spcAft>
                <a:spcPts val="150"/>
              </a:spcAft>
              <a:buClr>
                <a:schemeClr val="bg2"/>
              </a:buClr>
              <a:buSzPct val="80000"/>
              <a:buFont typeface="Wingdings" charset="2"/>
              <a:buChar char="§"/>
              <a:defRPr sz="1200" kern="1200">
                <a:solidFill>
                  <a:schemeClr val="tx1"/>
                </a:solidFill>
                <a:latin typeface="Arial"/>
                <a:ea typeface="ＭＳ Ｐゴシック" charset="-128"/>
                <a:cs typeface="Arial"/>
              </a:defRPr>
            </a:lvl2pPr>
            <a:lvl3pPr marL="514350" indent="-171450" algn="l" defTabSz="342900" rtl="0" eaLnBrk="1" fontAlgn="base" hangingPunct="1">
              <a:spcBef>
                <a:spcPts val="0"/>
              </a:spcBef>
              <a:spcAft>
                <a:spcPts val="150"/>
              </a:spcAft>
              <a:buClr>
                <a:schemeClr val="bg2"/>
              </a:buClr>
              <a:buFont typeface="Arial" pitchFamily="34" charset="0"/>
              <a:buChar char="–"/>
              <a:defRPr sz="900" kern="1200">
                <a:solidFill>
                  <a:schemeClr val="tx1"/>
                </a:solidFill>
                <a:latin typeface="Arial"/>
                <a:ea typeface="ＭＳ Ｐゴシック" charset="-128"/>
                <a:cs typeface="Arial"/>
              </a:defRPr>
            </a:lvl3pPr>
            <a:lvl4pPr marL="68580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4pPr>
            <a:lvl5pPr marL="85725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285750" indent="-285750">
              <a:buFont typeface="Arial" panose="020B0604020202020204" pitchFamily="34" charset="0"/>
              <a:buChar char="•"/>
            </a:pPr>
            <a:r>
              <a:rPr lang="en-US" sz="1600" b="0" dirty="0"/>
              <a:t>Concepts defined by the dimensions of the low-dimensional can be interpreted (combination of terms with positive weights)</a:t>
            </a:r>
          </a:p>
          <a:p>
            <a:pPr marL="285750" indent="-285750">
              <a:buFont typeface="Arial" panose="020B0604020202020204" pitchFamily="34" charset="0"/>
              <a:buChar char="•"/>
            </a:pPr>
            <a:r>
              <a:rPr lang="en-US" sz="1600" b="0" dirty="0"/>
              <a:t>Possibly faster computation time than SVD</a:t>
            </a:r>
          </a:p>
        </p:txBody>
      </p:sp>
      <p:cxnSp>
        <p:nvCxnSpPr>
          <p:cNvPr id="11" name="Straight Connector 10">
            <a:extLst>
              <a:ext uri="{FF2B5EF4-FFF2-40B4-BE49-F238E27FC236}">
                <a16:creationId xmlns:a16="http://schemas.microsoft.com/office/drawing/2014/main" id="{75DD2615-1B08-400F-89A3-D80FF5D1C48B}"/>
              </a:ext>
            </a:extLst>
          </p:cNvPr>
          <p:cNvCxnSpPr/>
          <p:nvPr/>
        </p:nvCxnSpPr>
        <p:spPr>
          <a:xfrm>
            <a:off x="4937226" y="4721406"/>
            <a:ext cx="2497085" cy="0"/>
          </a:xfrm>
          <a:prstGeom prst="line">
            <a:avLst/>
          </a:prstGeom>
          <a:ln w="57150">
            <a:solidFill>
              <a:schemeClr val="bg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18" name="Content Placeholder 5">
            <a:extLst>
              <a:ext uri="{FF2B5EF4-FFF2-40B4-BE49-F238E27FC236}">
                <a16:creationId xmlns:a16="http://schemas.microsoft.com/office/drawing/2014/main" id="{385623CF-3C13-41EA-8098-D3DB5042C5B9}"/>
              </a:ext>
            </a:extLst>
          </p:cNvPr>
          <p:cNvSpPr txBox="1">
            <a:spLocks/>
          </p:cNvSpPr>
          <p:nvPr/>
        </p:nvSpPr>
        <p:spPr>
          <a:xfrm>
            <a:off x="1969599" y="4862651"/>
            <a:ext cx="8432335" cy="415598"/>
          </a:xfrm>
          <a:prstGeom prst="rect">
            <a:avLst/>
          </a:prstGeom>
        </p:spPr>
        <p:txBody>
          <a:bodyPr anchor="ctr"/>
          <a:lstStyle>
            <a:lvl1pPr marL="263525" indent="-263525" algn="l" rtl="0" eaLnBrk="0" fontAlgn="base" hangingPunct="0">
              <a:spcBef>
                <a:spcPts val="300"/>
              </a:spcBef>
              <a:spcAft>
                <a:spcPts val="300"/>
              </a:spcAft>
              <a:buClr>
                <a:schemeClr val="accent2"/>
              </a:buClr>
              <a:buSzPct val="120000"/>
              <a:buFont typeface="Wingdings" pitchFamily="2" charset="2"/>
              <a:buChar char="§"/>
              <a:defRPr sz="1400" kern="1200">
                <a:solidFill>
                  <a:srgbClr val="262626"/>
                </a:solidFill>
                <a:latin typeface="Calibri" pitchFamily="34" charset="0"/>
                <a:ea typeface="Calibri" pitchFamily="34" charset="0"/>
                <a:cs typeface="Calibri" pitchFamily="34" charset="0"/>
              </a:defRPr>
            </a:lvl1pPr>
            <a:lvl2pPr marL="538163" indent="-266700" algn="l" rtl="0" eaLnBrk="0" fontAlgn="base" hangingPunct="0">
              <a:spcBef>
                <a:spcPts val="300"/>
              </a:spcBef>
              <a:spcAft>
                <a:spcPts val="300"/>
              </a:spcAft>
              <a:buClr>
                <a:schemeClr val="tx2"/>
              </a:buClr>
              <a:buFont typeface="Arial" pitchFamily="34" charset="0"/>
              <a:buChar char="–"/>
              <a:defRPr sz="1200" kern="1200">
                <a:solidFill>
                  <a:srgbClr val="262626"/>
                </a:solidFill>
                <a:latin typeface="Calibri" pitchFamily="34" charset="0"/>
                <a:ea typeface="Calibri" pitchFamily="34" charset="0"/>
                <a:cs typeface="Calibri" pitchFamily="34" charset="0"/>
              </a:defRPr>
            </a:lvl2pPr>
            <a:lvl3pPr marL="712788" indent="-180975" algn="l" rtl="0" eaLnBrk="0" fontAlgn="base" hangingPunct="0">
              <a:spcBef>
                <a:spcPts val="300"/>
              </a:spcBef>
              <a:spcAft>
                <a:spcPts val="300"/>
              </a:spcAft>
              <a:buFont typeface="Arial" pitchFamily="34" charset="0"/>
              <a:buChar char="•"/>
              <a:defRPr sz="1100" kern="1200">
                <a:solidFill>
                  <a:srgbClr val="262626"/>
                </a:solidFill>
                <a:latin typeface="Calibri" pitchFamily="34" charset="0"/>
                <a:ea typeface="Calibri" pitchFamily="34" charset="0"/>
                <a:cs typeface="Calibri" pitchFamily="34" charset="0"/>
              </a:defRPr>
            </a:lvl3pPr>
            <a:lvl4pPr marL="893763" indent="-180975" algn="l" rtl="0" eaLnBrk="0" fontAlgn="base" hangingPunct="0">
              <a:spcBef>
                <a:spcPts val="300"/>
              </a:spcBef>
              <a:spcAft>
                <a:spcPts val="300"/>
              </a:spcAft>
              <a:buFont typeface="Arial" pitchFamily="34" charset="0"/>
              <a:buChar char="–"/>
              <a:defRPr sz="1000" kern="1200">
                <a:solidFill>
                  <a:srgbClr val="262626"/>
                </a:solidFill>
                <a:latin typeface="Calibri" pitchFamily="34" charset="0"/>
                <a:ea typeface="Calibri" pitchFamily="34" charset="0"/>
                <a:cs typeface="Calibri" pitchFamily="34" charset="0"/>
              </a:defRPr>
            </a:lvl4pPr>
            <a:lvl5pPr marL="1165225" indent="-271463" algn="l" rtl="0" eaLnBrk="0" fontAlgn="base" hangingPunct="0">
              <a:spcBef>
                <a:spcPts val="300"/>
              </a:spcBef>
              <a:spcAft>
                <a:spcPts val="300"/>
              </a:spcAft>
              <a:buFont typeface="Arial" pitchFamily="34" charset="0"/>
              <a:buChar char="»"/>
              <a:defRPr sz="1000" kern="1200">
                <a:solidFill>
                  <a:srgbClr val="262626"/>
                </a:solidFill>
                <a:latin typeface="Calibri" pitchFamily="34" charset="0"/>
                <a:ea typeface="Calibri" pitchFamily="34" charset="0"/>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dirty="0">
                <a:solidFill>
                  <a:schemeClr val="bg2"/>
                </a:solidFill>
                <a:latin typeface="+mj-lt"/>
              </a:rPr>
              <a:t>Weaknesses</a:t>
            </a:r>
          </a:p>
        </p:txBody>
      </p:sp>
      <mc:AlternateContent xmlns:mc="http://schemas.openxmlformats.org/markup-compatibility/2006" xmlns:a14="http://schemas.microsoft.com/office/drawing/2010/main">
        <mc:Choice Requires="a14">
          <p:sp>
            <p:nvSpPr>
              <p:cNvPr id="19" name="Content Placeholder 5">
                <a:extLst>
                  <a:ext uri="{FF2B5EF4-FFF2-40B4-BE49-F238E27FC236}">
                    <a16:creationId xmlns:a16="http://schemas.microsoft.com/office/drawing/2014/main" id="{7FF847FA-7B96-45E1-9473-92CF7E3F7D02}"/>
                  </a:ext>
                </a:extLst>
              </p:cNvPr>
              <p:cNvSpPr txBox="1">
                <a:spLocks/>
              </p:cNvSpPr>
              <p:nvPr/>
            </p:nvSpPr>
            <p:spPr bwMode="auto">
              <a:xfrm>
                <a:off x="2122000" y="5314320"/>
                <a:ext cx="8729776" cy="927519"/>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indent="0" algn="l" defTabSz="342900" rtl="0" eaLnBrk="1" fontAlgn="base" hangingPunct="1">
                  <a:spcBef>
                    <a:spcPts val="0"/>
                  </a:spcBef>
                  <a:spcAft>
                    <a:spcPts val="150"/>
                  </a:spcAft>
                  <a:buClr>
                    <a:schemeClr val="bg2"/>
                  </a:buClr>
                  <a:buSzPct val="110000"/>
                  <a:buFontTx/>
                  <a:buNone/>
                  <a:defRPr sz="1350" b="1" kern="1200">
                    <a:solidFill>
                      <a:schemeClr val="tx1"/>
                    </a:solidFill>
                    <a:latin typeface="Arial"/>
                    <a:ea typeface="ＭＳ Ｐゴシック" charset="-128"/>
                    <a:cs typeface="Arial"/>
                  </a:defRPr>
                </a:lvl1pPr>
                <a:lvl2pPr marL="342900" indent="-171450" algn="l" defTabSz="342900" rtl="0" eaLnBrk="1" fontAlgn="base" hangingPunct="1">
                  <a:spcBef>
                    <a:spcPts val="0"/>
                  </a:spcBef>
                  <a:spcAft>
                    <a:spcPts val="150"/>
                  </a:spcAft>
                  <a:buClr>
                    <a:schemeClr val="bg2"/>
                  </a:buClr>
                  <a:buSzPct val="80000"/>
                  <a:buFont typeface="Wingdings" charset="2"/>
                  <a:buChar char="§"/>
                  <a:defRPr sz="1200" kern="1200">
                    <a:solidFill>
                      <a:schemeClr val="tx1"/>
                    </a:solidFill>
                    <a:latin typeface="Arial"/>
                    <a:ea typeface="ＭＳ Ｐゴシック" charset="-128"/>
                    <a:cs typeface="Arial"/>
                  </a:defRPr>
                </a:lvl2pPr>
                <a:lvl3pPr marL="514350" indent="-171450" algn="l" defTabSz="342900" rtl="0" eaLnBrk="1" fontAlgn="base" hangingPunct="1">
                  <a:spcBef>
                    <a:spcPts val="0"/>
                  </a:spcBef>
                  <a:spcAft>
                    <a:spcPts val="150"/>
                  </a:spcAft>
                  <a:buClr>
                    <a:schemeClr val="bg2"/>
                  </a:buClr>
                  <a:buFont typeface="Arial" pitchFamily="34" charset="0"/>
                  <a:buChar char="–"/>
                  <a:defRPr sz="900" kern="1200">
                    <a:solidFill>
                      <a:schemeClr val="tx1"/>
                    </a:solidFill>
                    <a:latin typeface="Arial"/>
                    <a:ea typeface="ＭＳ Ｐゴシック" charset="-128"/>
                    <a:cs typeface="Arial"/>
                  </a:defRPr>
                </a:lvl3pPr>
                <a:lvl4pPr marL="68580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4pPr>
                <a:lvl5pPr marL="85725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285750" indent="-285750">
                  <a:buFont typeface="Arial" panose="020B0604020202020204" pitchFamily="34" charset="0"/>
                  <a:buChar char="•"/>
                </a:pPr>
                <a:r>
                  <a:rPr lang="en-US" sz="1600" b="0" dirty="0"/>
                  <a:t>NMF decomposition is </a:t>
                </a:r>
                <a:r>
                  <a:rPr lang="en-US" sz="1600" i="1" dirty="0"/>
                  <a:t>not</a:t>
                </a:r>
                <a:r>
                  <a:rPr lang="en-US" sz="1600" b="0" dirty="0"/>
                  <a:t> </a:t>
                </a:r>
                <a:r>
                  <a:rPr lang="en-US" sz="1600" i="1" dirty="0"/>
                  <a:t>unique</a:t>
                </a:r>
                <a:r>
                  <a:rPr lang="en-US" sz="1600" b="0" i="1" dirty="0"/>
                  <a:t> </a:t>
                </a:r>
                <a:r>
                  <a:rPr lang="en-US" sz="1600" b="0" dirty="0"/>
                  <a:t>(proof WH = WBB</a:t>
                </a:r>
                <a:r>
                  <a:rPr lang="en-US" sz="1600" b="0" baseline="30000" dirty="0"/>
                  <a:t>-1</a:t>
                </a:r>
                <a:r>
                  <a:rPr lang="en-US" sz="1600" b="0" dirty="0"/>
                  <a:t>H)</a:t>
                </a:r>
                <a:r>
                  <a:rPr lang="en-US" sz="1600" i="1" dirty="0"/>
                  <a:t> </a:t>
                </a:r>
                <a:r>
                  <a:rPr lang="en-US" sz="1600" b="0" dirty="0"/>
                  <a:t>it depends on the chosen algorithm</a:t>
                </a:r>
              </a:p>
              <a:p>
                <a:pPr marL="285750" indent="-285750">
                  <a:buFont typeface="Arial" panose="020B0604020202020204" pitchFamily="34" charset="0"/>
                  <a:buChar char="•"/>
                </a:pPr>
                <a:r>
                  <a:rPr lang="en-US" sz="1600" b="0" dirty="0"/>
                  <a:t>Converges only to local minimum. Today’s methods try to minimize the reconstruction error:</a:t>
                </a:r>
              </a:p>
              <a:p>
                <a:pPr/>
                <a14:m>
                  <m:oMathPara xmlns:m="http://schemas.openxmlformats.org/officeDocument/2006/math">
                    <m:oMathParaPr>
                      <m:jc m:val="centerGroup"/>
                    </m:oMathParaPr>
                    <m:oMath xmlns:m="http://schemas.openxmlformats.org/officeDocument/2006/math">
                      <m:sSup>
                        <m:sSupPr>
                          <m:ctrlPr>
                            <a:rPr lang="fr-FR" sz="1600" b="0" i="1" smtClean="0">
                              <a:latin typeface="Cambria Math" panose="02040503050406030204" pitchFamily="18" charset="0"/>
                            </a:rPr>
                          </m:ctrlPr>
                        </m:sSupPr>
                        <m:e>
                          <m:d>
                            <m:dPr>
                              <m:begChr m:val="‖"/>
                              <m:endChr m:val="‖"/>
                              <m:ctrlPr>
                                <a:rPr lang="en-US" sz="1600" b="0" i="1" smtClean="0">
                                  <a:latin typeface="Cambria Math" panose="02040503050406030204" pitchFamily="18" charset="0"/>
                                </a:rPr>
                              </m:ctrlPr>
                            </m:dPr>
                            <m:e>
                              <m:r>
                                <a:rPr lang="fr-FR" sz="1600" b="0" i="1" smtClean="0">
                                  <a:latin typeface="Cambria Math" panose="02040503050406030204" pitchFamily="18" charset="0"/>
                                </a:rPr>
                                <m:t>𝑉</m:t>
                              </m:r>
                              <m:r>
                                <a:rPr lang="fr-FR" sz="1600" b="0" i="1" smtClean="0">
                                  <a:latin typeface="Cambria Math" panose="02040503050406030204" pitchFamily="18" charset="0"/>
                                </a:rPr>
                                <m:t>−</m:t>
                              </m:r>
                              <m:r>
                                <a:rPr lang="fr-FR" sz="1600" b="0" i="1" smtClean="0">
                                  <a:latin typeface="Cambria Math" panose="02040503050406030204" pitchFamily="18" charset="0"/>
                                </a:rPr>
                                <m:t>𝑊𝐻</m:t>
                              </m:r>
                            </m:e>
                          </m:d>
                        </m:e>
                        <m:sup>
                          <m:r>
                            <a:rPr lang="fr-FR" sz="1600" b="0" i="1" smtClean="0">
                              <a:latin typeface="Cambria Math" panose="02040503050406030204" pitchFamily="18" charset="0"/>
                            </a:rPr>
                            <m:t>2</m:t>
                          </m:r>
                        </m:sup>
                      </m:sSup>
                      <m:r>
                        <a:rPr lang="fr-FR" sz="1600" b="0" i="1" smtClean="0">
                          <a:latin typeface="Cambria Math" panose="02040503050406030204" pitchFamily="18" charset="0"/>
                        </a:rPr>
                        <m:t>, </m:t>
                      </m:r>
                      <m:r>
                        <a:rPr lang="fr-FR" sz="1600" b="0" i="1" smtClean="0">
                          <a:latin typeface="Cambria Math" panose="02040503050406030204" pitchFamily="18" charset="0"/>
                        </a:rPr>
                        <m:t>𝑤𝑖𝑡h</m:t>
                      </m:r>
                      <m:r>
                        <a:rPr lang="fr-FR" sz="1600" b="0" i="1" smtClean="0">
                          <a:latin typeface="Cambria Math" panose="02040503050406030204" pitchFamily="18" charset="0"/>
                        </a:rPr>
                        <m:t> </m:t>
                      </m:r>
                      <m:r>
                        <a:rPr lang="fr-FR" sz="1600" b="0" i="1" smtClean="0">
                          <a:latin typeface="Cambria Math" panose="02040503050406030204" pitchFamily="18" charset="0"/>
                        </a:rPr>
                        <m:t>𝑐𝑜𝑛𝑠𝑡𝑟𝑎𝑖𝑛𝑡</m:t>
                      </m:r>
                      <m:r>
                        <a:rPr lang="fr-FR" sz="1600" b="0" i="1" smtClean="0">
                          <a:latin typeface="Cambria Math" panose="02040503050406030204" pitchFamily="18" charset="0"/>
                        </a:rPr>
                        <m:t> </m:t>
                      </m:r>
                      <m:r>
                        <a:rPr lang="fr-FR" sz="1600" b="0" i="1" smtClean="0">
                          <a:latin typeface="Cambria Math" panose="02040503050406030204" pitchFamily="18" charset="0"/>
                        </a:rPr>
                        <m:t>𝑊</m:t>
                      </m:r>
                      <m:r>
                        <a:rPr lang="fr-FR" sz="1600" b="0" i="1" smtClean="0">
                          <a:latin typeface="Cambria Math" panose="02040503050406030204" pitchFamily="18" charset="0"/>
                          <a:ea typeface="Cambria Math" panose="02040503050406030204" pitchFamily="18" charset="0"/>
                        </a:rPr>
                        <m:t>≥0, </m:t>
                      </m:r>
                      <m:r>
                        <a:rPr lang="fr-FR" sz="1600" b="0" i="1" smtClean="0">
                          <a:latin typeface="Cambria Math" panose="02040503050406030204" pitchFamily="18" charset="0"/>
                          <a:ea typeface="Cambria Math" panose="02040503050406030204" pitchFamily="18" charset="0"/>
                        </a:rPr>
                        <m:t>𝐻</m:t>
                      </m:r>
                      <m:r>
                        <a:rPr lang="fr-FR" sz="1600" b="0" i="1" smtClean="0">
                          <a:latin typeface="Cambria Math" panose="02040503050406030204" pitchFamily="18" charset="0"/>
                          <a:ea typeface="Cambria Math" panose="02040503050406030204" pitchFamily="18" charset="0"/>
                        </a:rPr>
                        <m:t>≥0</m:t>
                      </m:r>
                    </m:oMath>
                  </m:oMathPara>
                </a14:m>
                <a:endParaRPr lang="en-US" sz="1600" b="0" dirty="0"/>
              </a:p>
            </p:txBody>
          </p:sp>
        </mc:Choice>
        <mc:Fallback xmlns="">
          <p:sp>
            <p:nvSpPr>
              <p:cNvPr id="19" name="Content Placeholder 5">
                <a:extLst>
                  <a:ext uri="{FF2B5EF4-FFF2-40B4-BE49-F238E27FC236}">
                    <a16:creationId xmlns:a16="http://schemas.microsoft.com/office/drawing/2014/main" id="{7FF847FA-7B96-45E1-9473-92CF7E3F7D02}"/>
                  </a:ext>
                </a:extLst>
              </p:cNvPr>
              <p:cNvSpPr txBox="1">
                <a:spLocks noRot="1" noChangeAspect="1" noMove="1" noResize="1" noEditPoints="1" noAdjustHandles="1" noChangeArrowheads="1" noChangeShapeType="1" noTextEdit="1"/>
              </p:cNvSpPr>
              <p:nvPr/>
            </p:nvSpPr>
            <p:spPr bwMode="auto">
              <a:xfrm>
                <a:off x="2122000" y="5314320"/>
                <a:ext cx="8729776" cy="927519"/>
              </a:xfrm>
              <a:prstGeom prst="rect">
                <a:avLst/>
              </a:prstGeom>
              <a:blipFill>
                <a:blip r:embed="rId7"/>
                <a:stretch>
                  <a:fillRect l="-1466" t="-131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08065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59169-CB0B-430A-9D1F-0273D400A72F}"/>
              </a:ext>
            </a:extLst>
          </p:cNvPr>
          <p:cNvSpPr>
            <a:spLocks noGrp="1"/>
          </p:cNvSpPr>
          <p:nvPr>
            <p:ph type="title"/>
          </p:nvPr>
        </p:nvSpPr>
        <p:spPr/>
        <p:txBody>
          <a:bodyPr/>
          <a:lstStyle/>
          <a:p>
            <a:pPr algn="l"/>
            <a:r>
              <a:rPr lang="fr-FR" dirty="0"/>
              <a:t>Agenda</a:t>
            </a:r>
          </a:p>
        </p:txBody>
      </p:sp>
      <p:pic>
        <p:nvPicPr>
          <p:cNvPr id="3" name="Picture 2">
            <a:extLst>
              <a:ext uri="{FF2B5EF4-FFF2-40B4-BE49-F238E27FC236}">
                <a16:creationId xmlns:a16="http://schemas.microsoft.com/office/drawing/2014/main" id="{9D424515-6AD4-452C-A144-594387AB6555}"/>
              </a:ext>
            </a:extLst>
          </p:cNvPr>
          <p:cNvPicPr>
            <a:picLocks noChangeAspect="1"/>
          </p:cNvPicPr>
          <p:nvPr/>
        </p:nvPicPr>
        <p:blipFill rotWithShape="1">
          <a:blip r:embed="rId2">
            <a:extLst>
              <a:ext uri="{28A0092B-C50C-407E-A947-70E740481C1C}">
                <a14:useLocalDpi xmlns:a14="http://schemas.microsoft.com/office/drawing/2010/main" val="0"/>
              </a:ext>
            </a:extLst>
          </a:blip>
          <a:srcRect l="34340"/>
          <a:stretch/>
        </p:blipFill>
        <p:spPr>
          <a:xfrm>
            <a:off x="0" y="1447710"/>
            <a:ext cx="3125793" cy="4760596"/>
          </a:xfrm>
          <a:prstGeom prst="rect">
            <a:avLst/>
          </a:prstGeom>
        </p:spPr>
      </p:pic>
      <p:sp>
        <p:nvSpPr>
          <p:cNvPr id="48" name="Rectangle 47">
            <a:extLst>
              <a:ext uri="{FF2B5EF4-FFF2-40B4-BE49-F238E27FC236}">
                <a16:creationId xmlns:a16="http://schemas.microsoft.com/office/drawing/2014/main" id="{6F75808A-CD3C-4DAE-9F42-980BB9CA0ADC}"/>
              </a:ext>
            </a:extLst>
          </p:cNvPr>
          <p:cNvSpPr/>
          <p:nvPr/>
        </p:nvSpPr>
        <p:spPr>
          <a:xfrm>
            <a:off x="3738049" y="1613890"/>
            <a:ext cx="7815262" cy="49944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2000" dirty="0">
                <a:solidFill>
                  <a:schemeClr val="bg2"/>
                </a:solidFill>
              </a:rPr>
              <a:t>1. What is topic extraction?</a:t>
            </a:r>
          </a:p>
          <a:p>
            <a:pPr>
              <a:lnSpc>
                <a:spcPct val="150000"/>
              </a:lnSpc>
            </a:pPr>
            <a:r>
              <a:rPr lang="en-US" sz="2000" dirty="0">
                <a:solidFill>
                  <a:schemeClr val="bg2"/>
                </a:solidFill>
              </a:rPr>
              <a:t>2. Various text representations</a:t>
            </a:r>
          </a:p>
          <a:p>
            <a:pPr>
              <a:lnSpc>
                <a:spcPct val="150000"/>
              </a:lnSpc>
            </a:pPr>
            <a:r>
              <a:rPr lang="en-US" sz="2000" dirty="0">
                <a:solidFill>
                  <a:schemeClr val="bg2"/>
                </a:solidFill>
              </a:rPr>
              <a:t>3. Latent Semantic Analysis (LSA)</a:t>
            </a:r>
          </a:p>
          <a:p>
            <a:pPr>
              <a:lnSpc>
                <a:spcPct val="150000"/>
              </a:lnSpc>
            </a:pPr>
            <a:r>
              <a:rPr lang="en-US" sz="2000" dirty="0">
                <a:solidFill>
                  <a:schemeClr val="bg2"/>
                </a:solidFill>
              </a:rPr>
              <a:t>4. Non negative Matrix Factorization (NMF)</a:t>
            </a:r>
          </a:p>
          <a:p>
            <a:pPr>
              <a:lnSpc>
                <a:spcPct val="150000"/>
              </a:lnSpc>
            </a:pPr>
            <a:r>
              <a:rPr lang="en-US" sz="2000" b="1" dirty="0">
                <a:solidFill>
                  <a:schemeClr val="tx2"/>
                </a:solidFill>
              </a:rPr>
              <a:t>5. Latent Dirichlet Allocation (LDA)</a:t>
            </a:r>
          </a:p>
          <a:p>
            <a:pPr>
              <a:lnSpc>
                <a:spcPct val="150000"/>
              </a:lnSpc>
            </a:pPr>
            <a:r>
              <a:rPr lang="en-US" sz="2000" dirty="0">
                <a:solidFill>
                  <a:schemeClr val="bg2"/>
                </a:solidFill>
              </a:rPr>
              <a:t>6. Word2vec</a:t>
            </a:r>
          </a:p>
          <a:p>
            <a:pPr>
              <a:lnSpc>
                <a:spcPct val="150000"/>
              </a:lnSpc>
            </a:pPr>
            <a:r>
              <a:rPr lang="en-US" sz="2000" dirty="0">
                <a:solidFill>
                  <a:schemeClr val="bg2"/>
                </a:solidFill>
              </a:rPr>
              <a:t>7. Steering Committee</a:t>
            </a:r>
          </a:p>
          <a:p>
            <a:pPr>
              <a:lnSpc>
                <a:spcPct val="150000"/>
              </a:lnSpc>
            </a:pPr>
            <a:r>
              <a:rPr lang="en-US" sz="2000" dirty="0">
                <a:solidFill>
                  <a:schemeClr val="bg2"/>
                </a:solidFill>
              </a:rPr>
              <a:t>8. Conclusion</a:t>
            </a:r>
          </a:p>
          <a:p>
            <a:pPr>
              <a:lnSpc>
                <a:spcPct val="150000"/>
              </a:lnSpc>
            </a:pPr>
            <a:r>
              <a:rPr lang="en-US" sz="2000" dirty="0">
                <a:solidFill>
                  <a:schemeClr val="bg2"/>
                </a:solidFill>
              </a:rPr>
              <a:t>9. To go further: graph of word</a:t>
            </a:r>
          </a:p>
        </p:txBody>
      </p:sp>
    </p:spTree>
    <p:extLst>
      <p:ext uri="{BB962C8B-B14F-4D97-AF65-F5344CB8AC3E}">
        <p14:creationId xmlns:p14="http://schemas.microsoft.com/office/powerpoint/2010/main" val="8207586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C7127-239B-439A-BCA4-EFA2054B3A0F}"/>
              </a:ext>
            </a:extLst>
          </p:cNvPr>
          <p:cNvSpPr>
            <a:spLocks noGrp="1"/>
          </p:cNvSpPr>
          <p:nvPr>
            <p:ph type="title"/>
          </p:nvPr>
        </p:nvSpPr>
        <p:spPr/>
        <p:txBody>
          <a:bodyPr/>
          <a:lstStyle/>
          <a:p>
            <a:r>
              <a:rPr lang="en-US" dirty="0"/>
              <a:t>Latent Dirichlet Allocation</a:t>
            </a:r>
            <a:br>
              <a:rPr lang="en-US" dirty="0"/>
            </a:br>
            <a:r>
              <a:rPr lang="en-US" dirty="0"/>
              <a:t>(1/6)</a:t>
            </a:r>
          </a:p>
        </p:txBody>
      </p:sp>
      <p:sp>
        <p:nvSpPr>
          <p:cNvPr id="3" name="Rectangle 2">
            <a:extLst>
              <a:ext uri="{FF2B5EF4-FFF2-40B4-BE49-F238E27FC236}">
                <a16:creationId xmlns:a16="http://schemas.microsoft.com/office/drawing/2014/main" id="{E339A3CD-98AF-4C2D-B9B9-1F1EA9AB4692}"/>
              </a:ext>
            </a:extLst>
          </p:cNvPr>
          <p:cNvSpPr/>
          <p:nvPr/>
        </p:nvSpPr>
        <p:spPr>
          <a:xfrm>
            <a:off x="575462" y="3984636"/>
            <a:ext cx="2928518" cy="1477328"/>
          </a:xfrm>
          <a:prstGeom prst="rect">
            <a:avLst/>
          </a:prstGeom>
        </p:spPr>
        <p:txBody>
          <a:bodyPr wrap="square">
            <a:spAutoFit/>
          </a:bodyPr>
          <a:lstStyle/>
          <a:p>
            <a:pPr algn="just"/>
            <a:r>
              <a:rPr lang="en-US" dirty="0">
                <a:solidFill>
                  <a:schemeClr val="accent3"/>
                </a:solidFill>
              </a:rPr>
              <a:t>This refers to everything that we don’t know </a:t>
            </a:r>
            <a:r>
              <a:rPr lang="en-US" i="1" dirty="0">
                <a:solidFill>
                  <a:schemeClr val="accent3"/>
                </a:solidFill>
              </a:rPr>
              <a:t>a priori </a:t>
            </a:r>
            <a:r>
              <a:rPr lang="en-US" dirty="0">
                <a:solidFill>
                  <a:schemeClr val="accent3"/>
                </a:solidFill>
              </a:rPr>
              <a:t>and is hidden in the data. Here, the topics of the reviews are unknown.</a:t>
            </a:r>
          </a:p>
        </p:txBody>
      </p:sp>
      <p:sp>
        <p:nvSpPr>
          <p:cNvPr id="4" name="Rectangle 3">
            <a:extLst>
              <a:ext uri="{FF2B5EF4-FFF2-40B4-BE49-F238E27FC236}">
                <a16:creationId xmlns:a16="http://schemas.microsoft.com/office/drawing/2014/main" id="{FB5FF50E-C7D2-47D2-AC8E-0D8DEC81C69B}"/>
              </a:ext>
            </a:extLst>
          </p:cNvPr>
          <p:cNvSpPr/>
          <p:nvPr/>
        </p:nvSpPr>
        <p:spPr>
          <a:xfrm>
            <a:off x="3998976" y="3984636"/>
            <a:ext cx="4237940" cy="1477328"/>
          </a:xfrm>
          <a:prstGeom prst="rect">
            <a:avLst/>
          </a:prstGeom>
        </p:spPr>
        <p:txBody>
          <a:bodyPr wrap="square">
            <a:spAutoFit/>
          </a:bodyPr>
          <a:lstStyle/>
          <a:p>
            <a:pPr algn="just"/>
            <a:r>
              <a:rPr lang="en-US" dirty="0">
                <a:solidFill>
                  <a:schemeClr val="tx2"/>
                </a:solidFill>
              </a:rPr>
              <a:t>It is a “distribution of distributions”. Here, in the context of topic modeling, the Dirichlet is the distribution of topics in documents and distribution of words in the topic. </a:t>
            </a:r>
          </a:p>
        </p:txBody>
      </p:sp>
      <p:sp>
        <p:nvSpPr>
          <p:cNvPr id="5" name="Rectangle 4">
            <a:extLst>
              <a:ext uri="{FF2B5EF4-FFF2-40B4-BE49-F238E27FC236}">
                <a16:creationId xmlns:a16="http://schemas.microsoft.com/office/drawing/2014/main" id="{EAA39B9C-A1DF-474F-BFDD-24C7032AF21D}"/>
              </a:ext>
            </a:extLst>
          </p:cNvPr>
          <p:cNvSpPr/>
          <p:nvPr/>
        </p:nvSpPr>
        <p:spPr>
          <a:xfrm>
            <a:off x="8872119" y="3984636"/>
            <a:ext cx="2604211" cy="1477328"/>
          </a:xfrm>
          <a:prstGeom prst="rect">
            <a:avLst/>
          </a:prstGeom>
        </p:spPr>
        <p:txBody>
          <a:bodyPr wrap="square">
            <a:spAutoFit/>
          </a:bodyPr>
          <a:lstStyle/>
          <a:p>
            <a:pPr algn="just"/>
            <a:r>
              <a:rPr lang="en-US" dirty="0">
                <a:solidFill>
                  <a:schemeClr val="accent5"/>
                </a:solidFill>
              </a:rPr>
              <a:t>Once we have Dirichlet, we will allocate topics to the documents and words of the document to topics.</a:t>
            </a:r>
          </a:p>
        </p:txBody>
      </p:sp>
      <p:cxnSp>
        <p:nvCxnSpPr>
          <p:cNvPr id="7" name="Straight Arrow Connector 6">
            <a:extLst>
              <a:ext uri="{FF2B5EF4-FFF2-40B4-BE49-F238E27FC236}">
                <a16:creationId xmlns:a16="http://schemas.microsoft.com/office/drawing/2014/main" id="{5E6EF36B-3ACC-4CB7-A411-EEF229D382BE}"/>
              </a:ext>
            </a:extLst>
          </p:cNvPr>
          <p:cNvCxnSpPr>
            <a:cxnSpLocks/>
          </p:cNvCxnSpPr>
          <p:nvPr/>
        </p:nvCxnSpPr>
        <p:spPr>
          <a:xfrm flipH="1">
            <a:off x="2160912" y="2399386"/>
            <a:ext cx="2286730" cy="1470355"/>
          </a:xfrm>
          <a:prstGeom prst="straightConnector1">
            <a:avLst/>
          </a:prstGeom>
          <a:ln w="38100">
            <a:solidFill>
              <a:schemeClr val="accent3"/>
            </a:solidFill>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E527C2BB-B589-4A0A-9BD6-8FF542543453}"/>
              </a:ext>
            </a:extLst>
          </p:cNvPr>
          <p:cNvCxnSpPr>
            <a:cxnSpLocks/>
            <a:endCxn id="4" idx="0"/>
          </p:cNvCxnSpPr>
          <p:nvPr/>
        </p:nvCxnSpPr>
        <p:spPr>
          <a:xfrm>
            <a:off x="6096000" y="2399386"/>
            <a:ext cx="21946" cy="1585250"/>
          </a:xfrm>
          <a:prstGeom prst="straightConnector1">
            <a:avLst/>
          </a:prstGeom>
          <a:ln w="38100">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BCCD507C-E790-4555-AB63-CA45039C9767}"/>
              </a:ext>
            </a:extLst>
          </p:cNvPr>
          <p:cNvCxnSpPr>
            <a:cxnSpLocks/>
          </p:cNvCxnSpPr>
          <p:nvPr/>
        </p:nvCxnSpPr>
        <p:spPr>
          <a:xfrm>
            <a:off x="7906512" y="2333549"/>
            <a:ext cx="2124578" cy="1550822"/>
          </a:xfrm>
          <a:prstGeom prst="straightConnector1">
            <a:avLst/>
          </a:prstGeom>
          <a:ln w="38100">
            <a:solidFill>
              <a:srgbClr val="04BFC8"/>
            </a:solidFill>
            <a:tailEnd type="triangle"/>
          </a:ln>
        </p:spPr>
        <p:style>
          <a:lnRef idx="1">
            <a:schemeClr val="dk1"/>
          </a:lnRef>
          <a:fillRef idx="0">
            <a:schemeClr val="dk1"/>
          </a:fillRef>
          <a:effectRef idx="0">
            <a:schemeClr val="dk1"/>
          </a:effectRef>
          <a:fontRef idx="minor">
            <a:schemeClr val="tx1"/>
          </a:fontRef>
        </p:style>
      </p:cxnSp>
      <p:sp>
        <p:nvSpPr>
          <p:cNvPr id="16" name="Title 1">
            <a:extLst>
              <a:ext uri="{FF2B5EF4-FFF2-40B4-BE49-F238E27FC236}">
                <a16:creationId xmlns:a16="http://schemas.microsoft.com/office/drawing/2014/main" id="{3A195196-B83F-4C86-B294-A50CFD2C4481}"/>
              </a:ext>
            </a:extLst>
          </p:cNvPr>
          <p:cNvSpPr txBox="1">
            <a:spLocks/>
          </p:cNvSpPr>
          <p:nvPr/>
        </p:nvSpPr>
        <p:spPr>
          <a:xfrm>
            <a:off x="575462" y="1533710"/>
            <a:ext cx="11398545" cy="104457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lang="fr-FR" sz="2800" kern="1200" dirty="0">
                <a:solidFill>
                  <a:schemeClr val="tx1"/>
                </a:solidFill>
                <a:latin typeface="+mn-lt"/>
                <a:ea typeface="+mj-ea"/>
                <a:cs typeface="+mj-cs"/>
              </a:defRPr>
            </a:lvl1pPr>
          </a:lstStyle>
          <a:p>
            <a:r>
              <a:rPr lang="en-US" b="1" dirty="0">
                <a:solidFill>
                  <a:schemeClr val="accent3"/>
                </a:solidFill>
              </a:rPr>
              <a:t>Latent</a:t>
            </a:r>
            <a:r>
              <a:rPr lang="en-US" b="1" dirty="0"/>
              <a:t> </a:t>
            </a:r>
            <a:r>
              <a:rPr lang="en-US" b="1" dirty="0">
                <a:solidFill>
                  <a:schemeClr val="tx2"/>
                </a:solidFill>
              </a:rPr>
              <a:t>Dirichlet</a:t>
            </a:r>
            <a:r>
              <a:rPr lang="en-US" b="1" dirty="0"/>
              <a:t> </a:t>
            </a:r>
            <a:r>
              <a:rPr lang="en-US" b="1" dirty="0">
                <a:solidFill>
                  <a:schemeClr val="accent5"/>
                </a:solidFill>
              </a:rPr>
              <a:t>Allocation</a:t>
            </a:r>
          </a:p>
        </p:txBody>
      </p:sp>
    </p:spTree>
    <p:extLst>
      <p:ext uri="{BB962C8B-B14F-4D97-AF65-F5344CB8AC3E}">
        <p14:creationId xmlns:p14="http://schemas.microsoft.com/office/powerpoint/2010/main" val="19631395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29100-F9F1-49B1-9909-E10C79D7D986}"/>
              </a:ext>
            </a:extLst>
          </p:cNvPr>
          <p:cNvSpPr>
            <a:spLocks noGrp="1"/>
          </p:cNvSpPr>
          <p:nvPr>
            <p:ph type="title"/>
          </p:nvPr>
        </p:nvSpPr>
        <p:spPr/>
        <p:txBody>
          <a:bodyPr/>
          <a:lstStyle/>
          <a:p>
            <a:r>
              <a:rPr lang="en-US" dirty="0"/>
              <a:t>Latent Dirichlet Allocation</a:t>
            </a:r>
            <a:br>
              <a:rPr lang="en-US" dirty="0"/>
            </a:br>
            <a:r>
              <a:rPr lang="en-US" dirty="0"/>
              <a:t>(2/6)</a:t>
            </a:r>
          </a:p>
        </p:txBody>
      </p:sp>
      <p:sp>
        <p:nvSpPr>
          <p:cNvPr id="3" name="Rectangle 2">
            <a:extLst>
              <a:ext uri="{FF2B5EF4-FFF2-40B4-BE49-F238E27FC236}">
                <a16:creationId xmlns:a16="http://schemas.microsoft.com/office/drawing/2014/main" id="{41A74619-1993-420D-A2CD-AB6AA6414F48}"/>
              </a:ext>
            </a:extLst>
          </p:cNvPr>
          <p:cNvSpPr/>
          <p:nvPr/>
        </p:nvSpPr>
        <p:spPr>
          <a:xfrm>
            <a:off x="3583752" y="1964617"/>
            <a:ext cx="5020667" cy="923330"/>
          </a:xfrm>
          <a:prstGeom prst="rect">
            <a:avLst/>
          </a:prstGeom>
        </p:spPr>
        <p:txBody>
          <a:bodyPr wrap="square">
            <a:spAutoFit/>
          </a:bodyPr>
          <a:lstStyle/>
          <a:p>
            <a:pPr algn="ctr"/>
            <a:r>
              <a:rPr lang="en-US" dirty="0">
                <a:latin typeface="Lato"/>
              </a:rPr>
              <a:t>Each document can be described by a distribution of topics and each topic can be described by a distribution of words</a:t>
            </a:r>
          </a:p>
        </p:txBody>
      </p:sp>
      <p:grpSp>
        <p:nvGrpSpPr>
          <p:cNvPr id="12" name="Group 11">
            <a:extLst>
              <a:ext uri="{FF2B5EF4-FFF2-40B4-BE49-F238E27FC236}">
                <a16:creationId xmlns:a16="http://schemas.microsoft.com/office/drawing/2014/main" id="{C5965060-EEB0-499D-8225-A172D9EAF3BC}"/>
              </a:ext>
            </a:extLst>
          </p:cNvPr>
          <p:cNvGrpSpPr/>
          <p:nvPr/>
        </p:nvGrpSpPr>
        <p:grpSpPr>
          <a:xfrm>
            <a:off x="7373723" y="3619119"/>
            <a:ext cx="694944" cy="2201874"/>
            <a:chOff x="702260" y="3917289"/>
            <a:chExt cx="694944" cy="2201874"/>
          </a:xfrm>
          <a:solidFill>
            <a:schemeClr val="tx2"/>
          </a:solidFill>
        </p:grpSpPr>
        <p:sp>
          <p:nvSpPr>
            <p:cNvPr id="13" name="Oval 12">
              <a:extLst>
                <a:ext uri="{FF2B5EF4-FFF2-40B4-BE49-F238E27FC236}">
                  <a16:creationId xmlns:a16="http://schemas.microsoft.com/office/drawing/2014/main" id="{9E02F72D-AD26-4B1E-B57E-9AEDD9239EBE}"/>
                </a:ext>
              </a:extLst>
            </p:cNvPr>
            <p:cNvSpPr/>
            <p:nvPr/>
          </p:nvSpPr>
          <p:spPr>
            <a:xfrm>
              <a:off x="702260" y="3917289"/>
              <a:ext cx="694944" cy="6949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889F207-718B-4E16-9908-DAC4F02DFD42}"/>
                </a:ext>
              </a:extLst>
            </p:cNvPr>
            <p:cNvSpPr/>
            <p:nvPr/>
          </p:nvSpPr>
          <p:spPr>
            <a:xfrm>
              <a:off x="702260" y="4670754"/>
              <a:ext cx="694944" cy="6949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98FEF4F-C9A9-4950-822B-29DCE0D32D6E}"/>
                </a:ext>
              </a:extLst>
            </p:cNvPr>
            <p:cNvSpPr/>
            <p:nvPr/>
          </p:nvSpPr>
          <p:spPr>
            <a:xfrm>
              <a:off x="702260" y="5424219"/>
              <a:ext cx="694944" cy="6949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C25A0D24-E381-47D3-8561-9C09414D5722}"/>
              </a:ext>
            </a:extLst>
          </p:cNvPr>
          <p:cNvGrpSpPr/>
          <p:nvPr/>
        </p:nvGrpSpPr>
        <p:grpSpPr>
          <a:xfrm>
            <a:off x="11361526" y="3461287"/>
            <a:ext cx="402336" cy="2517537"/>
            <a:chOff x="4415942" y="3593274"/>
            <a:chExt cx="402336" cy="2517537"/>
          </a:xfrm>
        </p:grpSpPr>
        <p:sp>
          <p:nvSpPr>
            <p:cNvPr id="27" name="Oval 26">
              <a:extLst>
                <a:ext uri="{FF2B5EF4-FFF2-40B4-BE49-F238E27FC236}">
                  <a16:creationId xmlns:a16="http://schemas.microsoft.com/office/drawing/2014/main" id="{49AEAA7D-8268-490F-A4E2-3F3343DFCF39}"/>
                </a:ext>
              </a:extLst>
            </p:cNvPr>
            <p:cNvSpPr/>
            <p:nvPr/>
          </p:nvSpPr>
          <p:spPr>
            <a:xfrm>
              <a:off x="4415942" y="3593274"/>
              <a:ext cx="402336" cy="40233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BA770F2-FE27-4909-982C-3AD846087305}"/>
                </a:ext>
              </a:extLst>
            </p:cNvPr>
            <p:cNvSpPr/>
            <p:nvPr/>
          </p:nvSpPr>
          <p:spPr>
            <a:xfrm>
              <a:off x="4415942" y="4122989"/>
              <a:ext cx="402336" cy="40233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2A941711-FD22-4087-BF81-5953D36D4A0C}"/>
                </a:ext>
              </a:extLst>
            </p:cNvPr>
            <p:cNvSpPr/>
            <p:nvPr/>
          </p:nvSpPr>
          <p:spPr>
            <a:xfrm>
              <a:off x="4415942" y="4652704"/>
              <a:ext cx="402336" cy="40233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AF64D64-EB64-4E66-9EE4-79F5CD911B4B}"/>
                </a:ext>
              </a:extLst>
            </p:cNvPr>
            <p:cNvSpPr/>
            <p:nvPr/>
          </p:nvSpPr>
          <p:spPr>
            <a:xfrm>
              <a:off x="4415942" y="5182419"/>
              <a:ext cx="402336" cy="40233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8E494D0-1F4C-4A7E-808B-D48B72DD37DB}"/>
                </a:ext>
              </a:extLst>
            </p:cNvPr>
            <p:cNvSpPr/>
            <p:nvPr/>
          </p:nvSpPr>
          <p:spPr>
            <a:xfrm>
              <a:off x="4415942" y="5708475"/>
              <a:ext cx="402336" cy="40233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extBox 60">
            <a:extLst>
              <a:ext uri="{FF2B5EF4-FFF2-40B4-BE49-F238E27FC236}">
                <a16:creationId xmlns:a16="http://schemas.microsoft.com/office/drawing/2014/main" id="{056D9F23-2A1F-4D52-B384-B2A2179D6871}"/>
              </a:ext>
            </a:extLst>
          </p:cNvPr>
          <p:cNvSpPr txBox="1"/>
          <p:nvPr/>
        </p:nvSpPr>
        <p:spPr>
          <a:xfrm>
            <a:off x="7242538" y="5832778"/>
            <a:ext cx="957313" cy="276999"/>
          </a:xfrm>
          <a:prstGeom prst="rect">
            <a:avLst/>
          </a:prstGeom>
          <a:noFill/>
        </p:spPr>
        <p:txBody>
          <a:bodyPr wrap="none" rtlCol="0">
            <a:spAutoFit/>
          </a:bodyPr>
          <a:lstStyle/>
          <a:p>
            <a:pPr algn="ctr"/>
            <a:r>
              <a:rPr lang="en-US" sz="1200" i="1" dirty="0">
                <a:solidFill>
                  <a:schemeClr val="tx2"/>
                </a:solidFill>
              </a:rPr>
              <a:t>Documents</a:t>
            </a:r>
          </a:p>
        </p:txBody>
      </p:sp>
      <p:grpSp>
        <p:nvGrpSpPr>
          <p:cNvPr id="64" name="Group 63">
            <a:extLst>
              <a:ext uri="{FF2B5EF4-FFF2-40B4-BE49-F238E27FC236}">
                <a16:creationId xmlns:a16="http://schemas.microsoft.com/office/drawing/2014/main" id="{55D26964-82E9-4889-8F4E-FC42E2283C16}"/>
              </a:ext>
            </a:extLst>
          </p:cNvPr>
          <p:cNvGrpSpPr/>
          <p:nvPr/>
        </p:nvGrpSpPr>
        <p:grpSpPr>
          <a:xfrm>
            <a:off x="571075" y="3461287"/>
            <a:ext cx="4348876" cy="2794536"/>
            <a:chOff x="571075" y="3759457"/>
            <a:chExt cx="4348876" cy="2794536"/>
          </a:xfrm>
        </p:grpSpPr>
        <p:grpSp>
          <p:nvGrpSpPr>
            <p:cNvPr id="7" name="Group 6">
              <a:extLst>
                <a:ext uri="{FF2B5EF4-FFF2-40B4-BE49-F238E27FC236}">
                  <a16:creationId xmlns:a16="http://schemas.microsoft.com/office/drawing/2014/main" id="{B121ADD6-F259-4519-95E3-AE2EC0A0CD53}"/>
                </a:ext>
              </a:extLst>
            </p:cNvPr>
            <p:cNvGrpSpPr/>
            <p:nvPr/>
          </p:nvGrpSpPr>
          <p:grpSpPr>
            <a:xfrm>
              <a:off x="702260" y="3917289"/>
              <a:ext cx="694944" cy="2201874"/>
              <a:chOff x="702260" y="3917289"/>
              <a:chExt cx="694944" cy="2201874"/>
            </a:xfrm>
          </p:grpSpPr>
          <p:sp>
            <p:nvSpPr>
              <p:cNvPr id="4" name="Oval 3">
                <a:extLst>
                  <a:ext uri="{FF2B5EF4-FFF2-40B4-BE49-F238E27FC236}">
                    <a16:creationId xmlns:a16="http://schemas.microsoft.com/office/drawing/2014/main" id="{92DECFFC-EE76-4715-BE51-410C541D05F3}"/>
                  </a:ext>
                </a:extLst>
              </p:cNvPr>
              <p:cNvSpPr/>
              <p:nvPr/>
            </p:nvSpPr>
            <p:spPr>
              <a:xfrm>
                <a:off x="702260" y="3917289"/>
                <a:ext cx="694944" cy="69494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4458A5B-1B78-451C-963B-3685D9076170}"/>
                  </a:ext>
                </a:extLst>
              </p:cNvPr>
              <p:cNvSpPr/>
              <p:nvPr/>
            </p:nvSpPr>
            <p:spPr>
              <a:xfrm>
                <a:off x="702260" y="4670754"/>
                <a:ext cx="694944" cy="69494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0449541-2BFE-4E4D-AF56-C53DC359A528}"/>
                  </a:ext>
                </a:extLst>
              </p:cNvPr>
              <p:cNvSpPr/>
              <p:nvPr/>
            </p:nvSpPr>
            <p:spPr>
              <a:xfrm>
                <a:off x="702260" y="5424219"/>
                <a:ext cx="694944" cy="69494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a:extLst>
                <a:ext uri="{FF2B5EF4-FFF2-40B4-BE49-F238E27FC236}">
                  <a16:creationId xmlns:a16="http://schemas.microsoft.com/office/drawing/2014/main" id="{C8832E79-D46D-430F-B890-3CE6FFC6B632}"/>
                </a:ext>
              </a:extLst>
            </p:cNvPr>
            <p:cNvGrpSpPr/>
            <p:nvPr/>
          </p:nvGrpSpPr>
          <p:grpSpPr>
            <a:xfrm>
              <a:off x="4415942" y="3759457"/>
              <a:ext cx="402336" cy="2517537"/>
              <a:chOff x="4415942" y="3593274"/>
              <a:chExt cx="402336" cy="2517537"/>
            </a:xfrm>
          </p:grpSpPr>
          <p:sp>
            <p:nvSpPr>
              <p:cNvPr id="16" name="Oval 15">
                <a:extLst>
                  <a:ext uri="{FF2B5EF4-FFF2-40B4-BE49-F238E27FC236}">
                    <a16:creationId xmlns:a16="http://schemas.microsoft.com/office/drawing/2014/main" id="{D907970F-6F2B-4C15-A49D-E66D7250615C}"/>
                  </a:ext>
                </a:extLst>
              </p:cNvPr>
              <p:cNvSpPr/>
              <p:nvPr/>
            </p:nvSpPr>
            <p:spPr>
              <a:xfrm>
                <a:off x="4415942" y="3593274"/>
                <a:ext cx="402336" cy="40233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22F3D41-4E7C-435F-852B-B1C8BD302FFB}"/>
                  </a:ext>
                </a:extLst>
              </p:cNvPr>
              <p:cNvSpPr/>
              <p:nvPr/>
            </p:nvSpPr>
            <p:spPr>
              <a:xfrm>
                <a:off x="4415942" y="4122989"/>
                <a:ext cx="402336" cy="40233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4848B68-486C-41ED-AB6D-5C328DA399AB}"/>
                  </a:ext>
                </a:extLst>
              </p:cNvPr>
              <p:cNvSpPr/>
              <p:nvPr/>
            </p:nvSpPr>
            <p:spPr>
              <a:xfrm>
                <a:off x="4415942" y="4652704"/>
                <a:ext cx="402336" cy="40233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49936F8-79CC-47B9-BBCD-1968E58CD675}"/>
                  </a:ext>
                </a:extLst>
              </p:cNvPr>
              <p:cNvSpPr/>
              <p:nvPr/>
            </p:nvSpPr>
            <p:spPr>
              <a:xfrm>
                <a:off x="4415942" y="5182419"/>
                <a:ext cx="402336" cy="40233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C4F3D21-6F0B-4F2E-AEAB-DDFF4CB6AE3D}"/>
                  </a:ext>
                </a:extLst>
              </p:cNvPr>
              <p:cNvSpPr/>
              <p:nvPr/>
            </p:nvSpPr>
            <p:spPr>
              <a:xfrm>
                <a:off x="4415942" y="5708475"/>
                <a:ext cx="402336" cy="40233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3" name="Straight Connector 32">
              <a:extLst>
                <a:ext uri="{FF2B5EF4-FFF2-40B4-BE49-F238E27FC236}">
                  <a16:creationId xmlns:a16="http://schemas.microsoft.com/office/drawing/2014/main" id="{A0282B0D-8AB9-40F9-9763-172C37600244}"/>
                </a:ext>
              </a:extLst>
            </p:cNvPr>
            <p:cNvCxnSpPr>
              <a:stCxn id="4" idx="6"/>
              <a:endCxn id="16" idx="2"/>
            </p:cNvCxnSpPr>
            <p:nvPr/>
          </p:nvCxnSpPr>
          <p:spPr>
            <a:xfrm flipV="1">
              <a:off x="1397204" y="3960625"/>
              <a:ext cx="3018738" cy="304136"/>
            </a:xfrm>
            <a:prstGeom prst="line">
              <a:avLst/>
            </a:prstGeom>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F0EF061A-B23E-4B75-BEE8-2FB647EE59CD}"/>
                </a:ext>
              </a:extLst>
            </p:cNvPr>
            <p:cNvCxnSpPr>
              <a:cxnSpLocks/>
              <a:endCxn id="20" idx="2"/>
            </p:cNvCxnSpPr>
            <p:nvPr/>
          </p:nvCxnSpPr>
          <p:spPr>
            <a:xfrm>
              <a:off x="1397204" y="4264761"/>
              <a:ext cx="3018738" cy="225579"/>
            </a:xfrm>
            <a:prstGeom prst="line">
              <a:avLst/>
            </a:prstGeom>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FA8817AD-A8F4-45EC-B58E-49E4A605C003}"/>
                </a:ext>
              </a:extLst>
            </p:cNvPr>
            <p:cNvCxnSpPr>
              <a:cxnSpLocks/>
              <a:endCxn id="22" idx="2"/>
            </p:cNvCxnSpPr>
            <p:nvPr/>
          </p:nvCxnSpPr>
          <p:spPr>
            <a:xfrm>
              <a:off x="1397205" y="5018226"/>
              <a:ext cx="3018737" cy="531544"/>
            </a:xfrm>
            <a:prstGeom prst="line">
              <a:avLst/>
            </a:prstGeom>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CF1674E-79A8-4534-B069-B9CBB3B288D7}"/>
                </a:ext>
              </a:extLst>
            </p:cNvPr>
            <p:cNvCxnSpPr>
              <a:cxnSpLocks/>
              <a:stCxn id="6" idx="6"/>
              <a:endCxn id="22" idx="2"/>
            </p:cNvCxnSpPr>
            <p:nvPr/>
          </p:nvCxnSpPr>
          <p:spPr>
            <a:xfrm flipV="1">
              <a:off x="1397204" y="5549770"/>
              <a:ext cx="3018738" cy="221921"/>
            </a:xfrm>
            <a:prstGeom prst="line">
              <a:avLst/>
            </a:prstGeom>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D7809F67-A115-4D09-8A51-771BCE5FC1E3}"/>
                </a:ext>
              </a:extLst>
            </p:cNvPr>
            <p:cNvCxnSpPr>
              <a:cxnSpLocks/>
              <a:stCxn id="5" idx="6"/>
              <a:endCxn id="20" idx="2"/>
            </p:cNvCxnSpPr>
            <p:nvPr/>
          </p:nvCxnSpPr>
          <p:spPr>
            <a:xfrm flipV="1">
              <a:off x="1397204" y="4490340"/>
              <a:ext cx="3018738" cy="527886"/>
            </a:xfrm>
            <a:prstGeom prst="line">
              <a:avLst/>
            </a:prstGeom>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2E1BBA8C-1175-45A1-8C17-EBCBD12784E9}"/>
                </a:ext>
              </a:extLst>
            </p:cNvPr>
            <p:cNvCxnSpPr>
              <a:cxnSpLocks/>
              <a:stCxn id="5" idx="6"/>
              <a:endCxn id="16" idx="2"/>
            </p:cNvCxnSpPr>
            <p:nvPr/>
          </p:nvCxnSpPr>
          <p:spPr>
            <a:xfrm flipV="1">
              <a:off x="1397204" y="3960625"/>
              <a:ext cx="3018738" cy="1057601"/>
            </a:xfrm>
            <a:prstGeom prst="line">
              <a:avLst/>
            </a:prstGeom>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C39CDDED-812B-4C31-B842-6D821036DB41}"/>
                </a:ext>
              </a:extLst>
            </p:cNvPr>
            <p:cNvCxnSpPr>
              <a:cxnSpLocks/>
              <a:stCxn id="5" idx="6"/>
              <a:endCxn id="23" idx="2"/>
            </p:cNvCxnSpPr>
            <p:nvPr/>
          </p:nvCxnSpPr>
          <p:spPr>
            <a:xfrm>
              <a:off x="1397204" y="5018226"/>
              <a:ext cx="3018738" cy="1057600"/>
            </a:xfrm>
            <a:prstGeom prst="line">
              <a:avLst/>
            </a:prstGeom>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9649BC58-21FE-45E1-8864-F165CCD270A2}"/>
                </a:ext>
              </a:extLst>
            </p:cNvPr>
            <p:cNvCxnSpPr>
              <a:cxnSpLocks/>
              <a:stCxn id="6" idx="6"/>
              <a:endCxn id="21" idx="2"/>
            </p:cNvCxnSpPr>
            <p:nvPr/>
          </p:nvCxnSpPr>
          <p:spPr>
            <a:xfrm flipV="1">
              <a:off x="1397204" y="5020055"/>
              <a:ext cx="3018738" cy="751636"/>
            </a:xfrm>
            <a:prstGeom prst="line">
              <a:avLst/>
            </a:prstGeom>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A6DEA21F-D1D1-4326-9487-7AD9142F08B8}"/>
                </a:ext>
              </a:extLst>
            </p:cNvPr>
            <p:cNvCxnSpPr>
              <a:cxnSpLocks/>
              <a:stCxn id="4" idx="6"/>
              <a:endCxn id="23" idx="2"/>
            </p:cNvCxnSpPr>
            <p:nvPr/>
          </p:nvCxnSpPr>
          <p:spPr>
            <a:xfrm>
              <a:off x="1397204" y="4264761"/>
              <a:ext cx="3018738" cy="1811065"/>
            </a:xfrm>
            <a:prstGeom prst="line">
              <a:avLst/>
            </a:prstGeom>
            <a:ln/>
          </p:spPr>
          <p:style>
            <a:lnRef idx="1">
              <a:schemeClr val="dk1"/>
            </a:lnRef>
            <a:fillRef idx="0">
              <a:schemeClr val="dk1"/>
            </a:fillRef>
            <a:effectRef idx="0">
              <a:schemeClr val="dk1"/>
            </a:effectRef>
            <a:fontRef idx="minor">
              <a:schemeClr val="tx1"/>
            </a:fontRef>
          </p:style>
        </p:cxnSp>
        <p:sp>
          <p:nvSpPr>
            <p:cNvPr id="60" name="TextBox 59">
              <a:extLst>
                <a:ext uri="{FF2B5EF4-FFF2-40B4-BE49-F238E27FC236}">
                  <a16:creationId xmlns:a16="http://schemas.microsoft.com/office/drawing/2014/main" id="{C301E0A2-081D-49A4-A80C-C21777E4E118}"/>
                </a:ext>
              </a:extLst>
            </p:cNvPr>
            <p:cNvSpPr txBox="1"/>
            <p:nvPr/>
          </p:nvSpPr>
          <p:spPr>
            <a:xfrm>
              <a:off x="571075" y="6130948"/>
              <a:ext cx="957313" cy="276999"/>
            </a:xfrm>
            <a:prstGeom prst="rect">
              <a:avLst/>
            </a:prstGeom>
            <a:noFill/>
          </p:spPr>
          <p:txBody>
            <a:bodyPr wrap="none" rtlCol="0">
              <a:spAutoFit/>
            </a:bodyPr>
            <a:lstStyle/>
            <a:p>
              <a:pPr algn="ctr"/>
              <a:r>
                <a:rPr lang="en-US" sz="1200" i="1" dirty="0">
                  <a:solidFill>
                    <a:schemeClr val="tx2"/>
                  </a:solidFill>
                </a:rPr>
                <a:t>Documents</a:t>
              </a:r>
            </a:p>
          </p:txBody>
        </p:sp>
        <p:sp>
          <p:nvSpPr>
            <p:cNvPr id="62" name="TextBox 61">
              <a:extLst>
                <a:ext uri="{FF2B5EF4-FFF2-40B4-BE49-F238E27FC236}">
                  <a16:creationId xmlns:a16="http://schemas.microsoft.com/office/drawing/2014/main" id="{E2410E58-4D30-44B6-A185-48D0EEFCC435}"/>
                </a:ext>
              </a:extLst>
            </p:cNvPr>
            <p:cNvSpPr txBox="1"/>
            <p:nvPr/>
          </p:nvSpPr>
          <p:spPr>
            <a:xfrm>
              <a:off x="4314271" y="6276994"/>
              <a:ext cx="605680" cy="276999"/>
            </a:xfrm>
            <a:prstGeom prst="rect">
              <a:avLst/>
            </a:prstGeom>
            <a:noFill/>
          </p:spPr>
          <p:txBody>
            <a:bodyPr wrap="none" rtlCol="0">
              <a:spAutoFit/>
            </a:bodyPr>
            <a:lstStyle/>
            <a:p>
              <a:pPr algn="ctr"/>
              <a:r>
                <a:rPr lang="en-US" sz="1200" i="1" dirty="0">
                  <a:solidFill>
                    <a:srgbClr val="7030A0"/>
                  </a:solidFill>
                </a:rPr>
                <a:t>Words</a:t>
              </a:r>
            </a:p>
          </p:txBody>
        </p:sp>
      </p:grpSp>
      <p:sp>
        <p:nvSpPr>
          <p:cNvPr id="63" name="TextBox 62">
            <a:extLst>
              <a:ext uri="{FF2B5EF4-FFF2-40B4-BE49-F238E27FC236}">
                <a16:creationId xmlns:a16="http://schemas.microsoft.com/office/drawing/2014/main" id="{3036BDFB-EF2F-49BA-9513-70171811910E}"/>
              </a:ext>
            </a:extLst>
          </p:cNvPr>
          <p:cNvSpPr txBox="1"/>
          <p:nvPr/>
        </p:nvSpPr>
        <p:spPr>
          <a:xfrm>
            <a:off x="11259854" y="5978824"/>
            <a:ext cx="605680" cy="276999"/>
          </a:xfrm>
          <a:prstGeom prst="rect">
            <a:avLst/>
          </a:prstGeom>
          <a:noFill/>
        </p:spPr>
        <p:txBody>
          <a:bodyPr wrap="none" rtlCol="0">
            <a:spAutoFit/>
          </a:bodyPr>
          <a:lstStyle/>
          <a:p>
            <a:pPr algn="ctr"/>
            <a:r>
              <a:rPr lang="en-US" sz="1200" i="1" dirty="0">
                <a:solidFill>
                  <a:srgbClr val="7030A0"/>
                </a:solidFill>
              </a:rPr>
              <a:t>Words</a:t>
            </a:r>
          </a:p>
        </p:txBody>
      </p:sp>
      <p:grpSp>
        <p:nvGrpSpPr>
          <p:cNvPr id="69" name="Group 68">
            <a:extLst>
              <a:ext uri="{FF2B5EF4-FFF2-40B4-BE49-F238E27FC236}">
                <a16:creationId xmlns:a16="http://schemas.microsoft.com/office/drawing/2014/main" id="{24DC3914-47C2-4204-8BBD-F9A7BBC53E5A}"/>
              </a:ext>
            </a:extLst>
          </p:cNvPr>
          <p:cNvGrpSpPr/>
          <p:nvPr/>
        </p:nvGrpSpPr>
        <p:grpSpPr>
          <a:xfrm>
            <a:off x="9530142" y="3443456"/>
            <a:ext cx="501092" cy="2553200"/>
            <a:chOff x="9464550" y="3930808"/>
            <a:chExt cx="501092" cy="2553200"/>
          </a:xfrm>
        </p:grpSpPr>
        <p:sp>
          <p:nvSpPr>
            <p:cNvPr id="65" name="Diamond 64">
              <a:extLst>
                <a:ext uri="{FF2B5EF4-FFF2-40B4-BE49-F238E27FC236}">
                  <a16:creationId xmlns:a16="http://schemas.microsoft.com/office/drawing/2014/main" id="{EB4A6C6E-914A-4613-8BBC-D613A0032541}"/>
                </a:ext>
              </a:extLst>
            </p:cNvPr>
            <p:cNvSpPr/>
            <p:nvPr/>
          </p:nvSpPr>
          <p:spPr>
            <a:xfrm>
              <a:off x="9464550" y="3930808"/>
              <a:ext cx="501092" cy="501092"/>
            </a:xfrm>
            <a:prstGeom prst="diamond">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Diamond 65">
              <a:extLst>
                <a:ext uri="{FF2B5EF4-FFF2-40B4-BE49-F238E27FC236}">
                  <a16:creationId xmlns:a16="http://schemas.microsoft.com/office/drawing/2014/main" id="{E08AD85E-9CA7-4B2E-B3DF-7C64FE05091F}"/>
                </a:ext>
              </a:extLst>
            </p:cNvPr>
            <p:cNvSpPr/>
            <p:nvPr/>
          </p:nvSpPr>
          <p:spPr>
            <a:xfrm>
              <a:off x="9464550" y="4613784"/>
              <a:ext cx="501092" cy="501092"/>
            </a:xfrm>
            <a:prstGeom prst="diamond">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Diamond 66">
              <a:extLst>
                <a:ext uri="{FF2B5EF4-FFF2-40B4-BE49-F238E27FC236}">
                  <a16:creationId xmlns:a16="http://schemas.microsoft.com/office/drawing/2014/main" id="{4ADA4178-3984-4A2E-A877-DFFC03383E73}"/>
                </a:ext>
              </a:extLst>
            </p:cNvPr>
            <p:cNvSpPr/>
            <p:nvPr/>
          </p:nvSpPr>
          <p:spPr>
            <a:xfrm>
              <a:off x="9464550" y="5298350"/>
              <a:ext cx="501092" cy="501092"/>
            </a:xfrm>
            <a:prstGeom prst="diamond">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Diamond 67">
              <a:extLst>
                <a:ext uri="{FF2B5EF4-FFF2-40B4-BE49-F238E27FC236}">
                  <a16:creationId xmlns:a16="http://schemas.microsoft.com/office/drawing/2014/main" id="{633BB759-7AD6-4A5B-BD90-50549762643C}"/>
                </a:ext>
              </a:extLst>
            </p:cNvPr>
            <p:cNvSpPr/>
            <p:nvPr/>
          </p:nvSpPr>
          <p:spPr>
            <a:xfrm>
              <a:off x="9464550" y="5982916"/>
              <a:ext cx="501092" cy="501092"/>
            </a:xfrm>
            <a:prstGeom prst="diamond">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1" name="Straight Arrow Connector 70">
            <a:extLst>
              <a:ext uri="{FF2B5EF4-FFF2-40B4-BE49-F238E27FC236}">
                <a16:creationId xmlns:a16="http://schemas.microsoft.com/office/drawing/2014/main" id="{7CA5AD1C-BEEA-4280-AE16-AEE4C43AFE3D}"/>
              </a:ext>
            </a:extLst>
          </p:cNvPr>
          <p:cNvCxnSpPr>
            <a:cxnSpLocks/>
          </p:cNvCxnSpPr>
          <p:nvPr/>
        </p:nvCxnSpPr>
        <p:spPr>
          <a:xfrm>
            <a:off x="5456209" y="4720056"/>
            <a:ext cx="1471286"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84176BCB-F5A1-4960-ABB8-CC9E2DF83D0A}"/>
              </a:ext>
            </a:extLst>
          </p:cNvPr>
          <p:cNvCxnSpPr>
            <a:cxnSpLocks/>
            <a:stCxn id="14" idx="6"/>
            <a:endCxn id="65" idx="1"/>
          </p:cNvCxnSpPr>
          <p:nvPr/>
        </p:nvCxnSpPr>
        <p:spPr>
          <a:xfrm flipV="1">
            <a:off x="8068667" y="3694002"/>
            <a:ext cx="1461475" cy="1026054"/>
          </a:xfrm>
          <a:prstGeom prst="line">
            <a:avLst/>
          </a:prstGeom>
          <a:ln/>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02786F78-EF2C-48D0-A10A-449BA2D243AD}"/>
              </a:ext>
            </a:extLst>
          </p:cNvPr>
          <p:cNvCxnSpPr>
            <a:cxnSpLocks/>
            <a:stCxn id="15" idx="6"/>
            <a:endCxn id="66" idx="1"/>
          </p:cNvCxnSpPr>
          <p:nvPr/>
        </p:nvCxnSpPr>
        <p:spPr>
          <a:xfrm flipV="1">
            <a:off x="8068667" y="4376978"/>
            <a:ext cx="1461475" cy="1096543"/>
          </a:xfrm>
          <a:prstGeom prst="line">
            <a:avLst/>
          </a:prstGeom>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B324A095-3680-4384-A64B-1805DF3B32D4}"/>
              </a:ext>
            </a:extLst>
          </p:cNvPr>
          <p:cNvCxnSpPr>
            <a:cxnSpLocks/>
            <a:stCxn id="13" idx="6"/>
            <a:endCxn id="65" idx="1"/>
          </p:cNvCxnSpPr>
          <p:nvPr/>
        </p:nvCxnSpPr>
        <p:spPr>
          <a:xfrm flipV="1">
            <a:off x="8068667" y="3694002"/>
            <a:ext cx="1461475" cy="272589"/>
          </a:xfrm>
          <a:prstGeom prst="line">
            <a:avLst/>
          </a:prstGeom>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96896773-5D87-476A-95CC-AE06A7CDD1F9}"/>
              </a:ext>
            </a:extLst>
          </p:cNvPr>
          <p:cNvCxnSpPr>
            <a:cxnSpLocks/>
            <a:stCxn id="13" idx="6"/>
            <a:endCxn id="66" idx="1"/>
          </p:cNvCxnSpPr>
          <p:nvPr/>
        </p:nvCxnSpPr>
        <p:spPr>
          <a:xfrm>
            <a:off x="8068667" y="3966591"/>
            <a:ext cx="1461475" cy="410387"/>
          </a:xfrm>
          <a:prstGeom prst="line">
            <a:avLst/>
          </a:prstGeom>
          <a:ln/>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9A6C84C9-0F14-4ADD-8F65-0F10BC7FABDC}"/>
              </a:ext>
            </a:extLst>
          </p:cNvPr>
          <p:cNvCxnSpPr>
            <a:cxnSpLocks/>
            <a:stCxn id="13" idx="6"/>
            <a:endCxn id="68" idx="1"/>
          </p:cNvCxnSpPr>
          <p:nvPr/>
        </p:nvCxnSpPr>
        <p:spPr>
          <a:xfrm>
            <a:off x="8068667" y="3966591"/>
            <a:ext cx="1461475" cy="1779519"/>
          </a:xfrm>
          <a:prstGeom prst="line">
            <a:avLst/>
          </a:prstGeom>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6CB2A649-8DB0-4A1E-82FE-8A7848F41E0B}"/>
              </a:ext>
            </a:extLst>
          </p:cNvPr>
          <p:cNvCxnSpPr>
            <a:cxnSpLocks/>
            <a:stCxn id="68" idx="3"/>
            <a:endCxn id="31" idx="2"/>
          </p:cNvCxnSpPr>
          <p:nvPr/>
        </p:nvCxnSpPr>
        <p:spPr>
          <a:xfrm>
            <a:off x="10031234" y="5746110"/>
            <a:ext cx="1330292" cy="31546"/>
          </a:xfrm>
          <a:prstGeom prst="line">
            <a:avLst/>
          </a:prstGeom>
          <a:ln/>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96564A62-C560-44E6-979F-F40668E1E860}"/>
              </a:ext>
            </a:extLst>
          </p:cNvPr>
          <p:cNvCxnSpPr>
            <a:cxnSpLocks/>
            <a:stCxn id="15" idx="6"/>
            <a:endCxn id="67" idx="1"/>
          </p:cNvCxnSpPr>
          <p:nvPr/>
        </p:nvCxnSpPr>
        <p:spPr>
          <a:xfrm flipV="1">
            <a:off x="8068667" y="5061544"/>
            <a:ext cx="1461475" cy="411977"/>
          </a:xfrm>
          <a:prstGeom prst="line">
            <a:avLst/>
          </a:prstGeom>
          <a:ln/>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D26EA364-7746-4F98-83EC-8D061EB782C3}"/>
              </a:ext>
            </a:extLst>
          </p:cNvPr>
          <p:cNvCxnSpPr>
            <a:cxnSpLocks/>
            <a:stCxn id="67" idx="3"/>
            <a:endCxn id="30" idx="2"/>
          </p:cNvCxnSpPr>
          <p:nvPr/>
        </p:nvCxnSpPr>
        <p:spPr>
          <a:xfrm>
            <a:off x="10031234" y="5061544"/>
            <a:ext cx="1330292" cy="190056"/>
          </a:xfrm>
          <a:prstGeom prst="line">
            <a:avLst/>
          </a:prstGeom>
          <a:ln/>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8F786F44-7F6B-4A02-B39A-B7579A2B00A7}"/>
              </a:ext>
            </a:extLst>
          </p:cNvPr>
          <p:cNvCxnSpPr>
            <a:cxnSpLocks/>
            <a:stCxn id="14" idx="6"/>
            <a:endCxn id="67" idx="1"/>
          </p:cNvCxnSpPr>
          <p:nvPr/>
        </p:nvCxnSpPr>
        <p:spPr>
          <a:xfrm>
            <a:off x="8068667" y="4720056"/>
            <a:ext cx="1461475" cy="341488"/>
          </a:xfrm>
          <a:prstGeom prst="line">
            <a:avLst/>
          </a:prstGeom>
          <a:ln/>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DD50D415-0EA9-4F55-9319-CDBED0894D0F}"/>
              </a:ext>
            </a:extLst>
          </p:cNvPr>
          <p:cNvCxnSpPr>
            <a:cxnSpLocks/>
            <a:stCxn id="65" idx="3"/>
            <a:endCxn id="27" idx="2"/>
          </p:cNvCxnSpPr>
          <p:nvPr/>
        </p:nvCxnSpPr>
        <p:spPr>
          <a:xfrm flipV="1">
            <a:off x="10031234" y="3662455"/>
            <a:ext cx="1330292" cy="31547"/>
          </a:xfrm>
          <a:prstGeom prst="line">
            <a:avLst/>
          </a:prstGeom>
          <a:ln/>
        </p:spPr>
        <p:style>
          <a:lnRef idx="1">
            <a:schemeClr val="dk1"/>
          </a:lnRef>
          <a:fillRef idx="0">
            <a:schemeClr val="dk1"/>
          </a:fillRef>
          <a:effectRef idx="0">
            <a:schemeClr val="dk1"/>
          </a:effectRef>
          <a:fontRef idx="minor">
            <a:schemeClr val="tx1"/>
          </a:fontRef>
        </p:style>
      </p:cxnSp>
      <p:cxnSp>
        <p:nvCxnSpPr>
          <p:cNvPr id="105" name="Straight Connector 104">
            <a:extLst>
              <a:ext uri="{FF2B5EF4-FFF2-40B4-BE49-F238E27FC236}">
                <a16:creationId xmlns:a16="http://schemas.microsoft.com/office/drawing/2014/main" id="{AA1CFF4C-8085-4877-AFFB-21C2D60FEAD2}"/>
              </a:ext>
            </a:extLst>
          </p:cNvPr>
          <p:cNvCxnSpPr>
            <a:cxnSpLocks/>
            <a:stCxn id="66" idx="3"/>
            <a:endCxn id="28" idx="2"/>
          </p:cNvCxnSpPr>
          <p:nvPr/>
        </p:nvCxnSpPr>
        <p:spPr>
          <a:xfrm flipV="1">
            <a:off x="10031234" y="4192170"/>
            <a:ext cx="1330292" cy="184808"/>
          </a:xfrm>
          <a:prstGeom prst="line">
            <a:avLst/>
          </a:prstGeom>
          <a:ln/>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E65736A8-9323-4325-9DB4-94271B37E3D5}"/>
              </a:ext>
            </a:extLst>
          </p:cNvPr>
          <p:cNvCxnSpPr>
            <a:cxnSpLocks/>
            <a:stCxn id="14" idx="6"/>
            <a:endCxn id="66" idx="1"/>
          </p:cNvCxnSpPr>
          <p:nvPr/>
        </p:nvCxnSpPr>
        <p:spPr>
          <a:xfrm flipV="1">
            <a:off x="8068667" y="4376978"/>
            <a:ext cx="1461475" cy="343078"/>
          </a:xfrm>
          <a:prstGeom prst="line">
            <a:avLst/>
          </a:prstGeom>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630D78C2-FB11-4027-B50C-6924CEAD99A3}"/>
              </a:ext>
            </a:extLst>
          </p:cNvPr>
          <p:cNvCxnSpPr>
            <a:cxnSpLocks/>
            <a:stCxn id="68" idx="3"/>
            <a:endCxn id="29" idx="2"/>
          </p:cNvCxnSpPr>
          <p:nvPr/>
        </p:nvCxnSpPr>
        <p:spPr>
          <a:xfrm flipV="1">
            <a:off x="10031234" y="4721885"/>
            <a:ext cx="1330292" cy="1024225"/>
          </a:xfrm>
          <a:prstGeom prst="line">
            <a:avLst/>
          </a:prstGeom>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70EEAE4F-808C-43D1-AAB8-D4D56E655D48}"/>
              </a:ext>
            </a:extLst>
          </p:cNvPr>
          <p:cNvCxnSpPr>
            <a:cxnSpLocks/>
            <a:stCxn id="14" idx="6"/>
            <a:endCxn id="68" idx="1"/>
          </p:cNvCxnSpPr>
          <p:nvPr/>
        </p:nvCxnSpPr>
        <p:spPr>
          <a:xfrm>
            <a:off x="8068667" y="4720056"/>
            <a:ext cx="1461475" cy="1026054"/>
          </a:xfrm>
          <a:prstGeom prst="line">
            <a:avLst/>
          </a:prstGeom>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47F573D9-ADF0-443D-95CA-5F52D0A7D61E}"/>
              </a:ext>
            </a:extLst>
          </p:cNvPr>
          <p:cNvCxnSpPr>
            <a:cxnSpLocks/>
            <a:stCxn id="66" idx="3"/>
            <a:endCxn id="27" idx="2"/>
          </p:cNvCxnSpPr>
          <p:nvPr/>
        </p:nvCxnSpPr>
        <p:spPr>
          <a:xfrm flipV="1">
            <a:off x="10031234" y="3662455"/>
            <a:ext cx="1330292" cy="714523"/>
          </a:xfrm>
          <a:prstGeom prst="line">
            <a:avLst/>
          </a:prstGeom>
          <a:ln/>
        </p:spPr>
        <p:style>
          <a:lnRef idx="1">
            <a:schemeClr val="dk1"/>
          </a:lnRef>
          <a:fillRef idx="0">
            <a:schemeClr val="dk1"/>
          </a:fillRef>
          <a:effectRef idx="0">
            <a:schemeClr val="dk1"/>
          </a:effectRef>
          <a:fontRef idx="minor">
            <a:schemeClr val="tx1"/>
          </a:fontRef>
        </p:style>
      </p:cxnSp>
      <p:sp>
        <p:nvSpPr>
          <p:cNvPr id="122" name="TextBox 121">
            <a:extLst>
              <a:ext uri="{FF2B5EF4-FFF2-40B4-BE49-F238E27FC236}">
                <a16:creationId xmlns:a16="http://schemas.microsoft.com/office/drawing/2014/main" id="{14B2D94D-F4BB-402A-BE62-CD0F71C442CC}"/>
              </a:ext>
            </a:extLst>
          </p:cNvPr>
          <p:cNvSpPr txBox="1"/>
          <p:nvPr/>
        </p:nvSpPr>
        <p:spPr>
          <a:xfrm>
            <a:off x="5492383" y="4830711"/>
            <a:ext cx="1203406" cy="461665"/>
          </a:xfrm>
          <a:prstGeom prst="rect">
            <a:avLst/>
          </a:prstGeom>
          <a:noFill/>
        </p:spPr>
        <p:txBody>
          <a:bodyPr wrap="none" rtlCol="0">
            <a:spAutoFit/>
          </a:bodyPr>
          <a:lstStyle/>
          <a:p>
            <a:pPr algn="just"/>
            <a:r>
              <a:rPr lang="en-US" sz="1200" dirty="0"/>
              <a:t>We introduce</a:t>
            </a:r>
          </a:p>
          <a:p>
            <a:pPr algn="just"/>
            <a:r>
              <a:rPr lang="en-US" sz="1200" dirty="0"/>
              <a:t>latent variables</a:t>
            </a:r>
          </a:p>
        </p:txBody>
      </p:sp>
      <p:sp>
        <p:nvSpPr>
          <p:cNvPr id="124" name="TextBox 123">
            <a:extLst>
              <a:ext uri="{FF2B5EF4-FFF2-40B4-BE49-F238E27FC236}">
                <a16:creationId xmlns:a16="http://schemas.microsoft.com/office/drawing/2014/main" id="{10B5E71F-FC2B-4E55-A2D5-14D1DFF616FF}"/>
              </a:ext>
            </a:extLst>
          </p:cNvPr>
          <p:cNvSpPr txBox="1"/>
          <p:nvPr/>
        </p:nvSpPr>
        <p:spPr>
          <a:xfrm>
            <a:off x="9496732" y="6028202"/>
            <a:ext cx="567912" cy="276999"/>
          </a:xfrm>
          <a:prstGeom prst="rect">
            <a:avLst/>
          </a:prstGeom>
          <a:noFill/>
        </p:spPr>
        <p:txBody>
          <a:bodyPr wrap="none" rtlCol="0">
            <a:spAutoFit/>
          </a:bodyPr>
          <a:lstStyle/>
          <a:p>
            <a:pPr algn="ctr"/>
            <a:r>
              <a:rPr lang="en-US" sz="1200" i="1" dirty="0">
                <a:solidFill>
                  <a:schemeClr val="bg2"/>
                </a:solidFill>
              </a:rPr>
              <a:t>topics</a:t>
            </a:r>
          </a:p>
        </p:txBody>
      </p:sp>
    </p:spTree>
    <p:extLst>
      <p:ext uri="{BB962C8B-B14F-4D97-AF65-F5344CB8AC3E}">
        <p14:creationId xmlns:p14="http://schemas.microsoft.com/office/powerpoint/2010/main" val="61814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3" grpId="0"/>
      <p:bldP spid="122" grpId="0"/>
      <p:bldP spid="12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101631" y="1605513"/>
            <a:ext cx="4022836" cy="3413664"/>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Circular Arrow 3"/>
          <p:cNvSpPr/>
          <p:nvPr/>
        </p:nvSpPr>
        <p:spPr>
          <a:xfrm rot="10800000">
            <a:off x="7005551" y="2475935"/>
            <a:ext cx="2500687" cy="2007601"/>
          </a:xfrm>
          <a:prstGeom prst="circularArrow">
            <a:avLst>
              <a:gd name="adj1" fmla="val 8973"/>
              <a:gd name="adj2" fmla="val 1433562"/>
              <a:gd name="adj3" fmla="val 15454528"/>
              <a:gd name="adj4" fmla="val 12463996"/>
              <a:gd name="adj5" fmla="val 979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 name="TextBox 4"/>
          <p:cNvSpPr txBox="1"/>
          <p:nvPr/>
        </p:nvSpPr>
        <p:spPr>
          <a:xfrm>
            <a:off x="1275617" y="2009118"/>
            <a:ext cx="1741611" cy="408285"/>
          </a:xfrm>
          <a:prstGeom prst="rect">
            <a:avLst/>
          </a:prstGeom>
          <a:noFill/>
        </p:spPr>
        <p:txBody>
          <a:bodyPr wrap="none" rtlCol="0">
            <a:spAutoFit/>
          </a:bodyPr>
          <a:lstStyle/>
          <a:p>
            <a:pPr algn="ctr"/>
            <a:r>
              <a:rPr lang="fr-FR" sz="2400">
                <a:solidFill>
                  <a:schemeClr val="tx2"/>
                </a:solidFill>
              </a:rPr>
              <a:t>Text samples</a:t>
            </a:r>
          </a:p>
        </p:txBody>
      </p:sp>
      <p:sp>
        <p:nvSpPr>
          <p:cNvPr id="6" name="Circular Arrow 5"/>
          <p:cNvSpPr/>
          <p:nvPr/>
        </p:nvSpPr>
        <p:spPr>
          <a:xfrm rot="20687124">
            <a:off x="2687071" y="1794331"/>
            <a:ext cx="3058047" cy="2007601"/>
          </a:xfrm>
          <a:prstGeom prst="circularArrow">
            <a:avLst>
              <a:gd name="adj1" fmla="val 8973"/>
              <a:gd name="adj2" fmla="val 1433562"/>
              <a:gd name="adj3" fmla="val 15454528"/>
              <a:gd name="adj4" fmla="val 12463996"/>
              <a:gd name="adj5" fmla="val 979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Rectangle 6"/>
          <p:cNvSpPr/>
          <p:nvPr/>
        </p:nvSpPr>
        <p:spPr>
          <a:xfrm>
            <a:off x="616341" y="2420533"/>
            <a:ext cx="3037367" cy="1900367"/>
          </a:xfrm>
          <a:prstGeom prst="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200" i="1">
              <a:solidFill>
                <a:schemeClr val="tx1"/>
              </a:solidFill>
              <a:latin typeface="Lato Light" panose="020F0302020204030203" charset="0"/>
            </a:endParaRPr>
          </a:p>
        </p:txBody>
      </p:sp>
      <p:sp>
        <p:nvSpPr>
          <p:cNvPr id="8" name="Rectangle 7"/>
          <p:cNvSpPr/>
          <p:nvPr/>
        </p:nvSpPr>
        <p:spPr>
          <a:xfrm>
            <a:off x="743265" y="3592658"/>
            <a:ext cx="1335512" cy="587188"/>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fr-FR" sz="1050" i="1">
                <a:solidFill>
                  <a:schemeClr val="tx1"/>
                </a:solidFill>
                <a:latin typeface="Lato Light" panose="020F0302020204030203" charset="0"/>
              </a:rPr>
              <a:t>[...]  Teenagers watching TV shows learn better English [...]</a:t>
            </a:r>
          </a:p>
        </p:txBody>
      </p:sp>
      <p:sp>
        <p:nvSpPr>
          <p:cNvPr id="9" name="TextBox 8"/>
          <p:cNvSpPr txBox="1"/>
          <p:nvPr/>
        </p:nvSpPr>
        <p:spPr>
          <a:xfrm>
            <a:off x="759044" y="3347031"/>
            <a:ext cx="839974" cy="292388"/>
          </a:xfrm>
          <a:prstGeom prst="rect">
            <a:avLst/>
          </a:prstGeom>
          <a:noFill/>
        </p:spPr>
        <p:txBody>
          <a:bodyPr wrap="none" lIns="0" rIns="0" rtlCol="0">
            <a:spAutoFit/>
          </a:bodyPr>
          <a:lstStyle/>
          <a:p>
            <a:r>
              <a:rPr lang="fr-FR" sz="1300" i="1"/>
              <a:t>Document 3</a:t>
            </a:r>
          </a:p>
        </p:txBody>
      </p:sp>
      <p:sp>
        <p:nvSpPr>
          <p:cNvPr id="11" name="Rectangle 10"/>
          <p:cNvSpPr/>
          <p:nvPr/>
        </p:nvSpPr>
        <p:spPr>
          <a:xfrm>
            <a:off x="2195284" y="3592658"/>
            <a:ext cx="1458424" cy="587188"/>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fr-FR" sz="1050" i="1" dirty="0">
                <a:solidFill>
                  <a:schemeClr val="tx1"/>
                </a:solidFill>
                <a:latin typeface="Lato Light" panose="020F0302020204030203" charset="0"/>
              </a:rPr>
              <a:t>[...] House of </a:t>
            </a:r>
            <a:r>
              <a:rPr lang="fr-FR" sz="1050" i="1" dirty="0" err="1">
                <a:solidFill>
                  <a:schemeClr val="tx1"/>
                </a:solidFill>
                <a:latin typeface="Lato Light" panose="020F0302020204030203" charset="0"/>
              </a:rPr>
              <a:t>cards</a:t>
            </a:r>
            <a:r>
              <a:rPr lang="fr-FR" sz="1050" i="1" dirty="0">
                <a:solidFill>
                  <a:schemeClr val="tx1"/>
                </a:solidFill>
                <a:latin typeface="Lato Light" panose="020F0302020204030203" charset="0"/>
              </a:rPr>
              <a:t> </a:t>
            </a:r>
            <a:r>
              <a:rPr lang="fr-FR" sz="1050" i="1" dirty="0" err="1">
                <a:solidFill>
                  <a:schemeClr val="tx1"/>
                </a:solidFill>
                <a:latin typeface="Lato Light" panose="020F0302020204030203" charset="0"/>
              </a:rPr>
              <a:t>teaches</a:t>
            </a:r>
            <a:r>
              <a:rPr lang="fr-FR" sz="1050" i="1" dirty="0">
                <a:solidFill>
                  <a:schemeClr val="tx1"/>
                </a:solidFill>
                <a:latin typeface="Lato Light" panose="020F0302020204030203" charset="0"/>
              </a:rPr>
              <a:t> the </a:t>
            </a:r>
            <a:r>
              <a:rPr lang="fr-FR" sz="1050" i="1" dirty="0" err="1">
                <a:solidFill>
                  <a:schemeClr val="tx1"/>
                </a:solidFill>
                <a:latin typeface="Lato Light" panose="020F0302020204030203" charset="0"/>
              </a:rPr>
              <a:t>fundamentals</a:t>
            </a:r>
            <a:r>
              <a:rPr lang="fr-FR" sz="1050" i="1" dirty="0">
                <a:solidFill>
                  <a:schemeClr val="tx1"/>
                </a:solidFill>
                <a:latin typeface="Lato Light" panose="020F0302020204030203" charset="0"/>
              </a:rPr>
              <a:t> of the </a:t>
            </a:r>
            <a:r>
              <a:rPr lang="fr-FR" sz="1050" i="1" dirty="0" err="1">
                <a:solidFill>
                  <a:schemeClr val="tx1"/>
                </a:solidFill>
                <a:latin typeface="Lato Light" panose="020F0302020204030203" charset="0"/>
              </a:rPr>
              <a:t>mechanics</a:t>
            </a:r>
            <a:r>
              <a:rPr lang="fr-FR" sz="1050" i="1" dirty="0">
                <a:solidFill>
                  <a:schemeClr val="tx1"/>
                </a:solidFill>
                <a:latin typeface="Lato Light" panose="020F0302020204030203" charset="0"/>
              </a:rPr>
              <a:t> of power [...]</a:t>
            </a:r>
          </a:p>
        </p:txBody>
      </p:sp>
      <p:sp>
        <p:nvSpPr>
          <p:cNvPr id="12" name="TextBox 11"/>
          <p:cNvSpPr txBox="1"/>
          <p:nvPr/>
        </p:nvSpPr>
        <p:spPr>
          <a:xfrm>
            <a:off x="2211064" y="3347031"/>
            <a:ext cx="839974" cy="292388"/>
          </a:xfrm>
          <a:prstGeom prst="rect">
            <a:avLst/>
          </a:prstGeom>
          <a:noFill/>
        </p:spPr>
        <p:txBody>
          <a:bodyPr wrap="none" lIns="0" rIns="0" rtlCol="0">
            <a:spAutoFit/>
          </a:bodyPr>
          <a:lstStyle/>
          <a:p>
            <a:r>
              <a:rPr lang="fr-FR" sz="1300" i="1"/>
              <a:t>Document 4</a:t>
            </a:r>
          </a:p>
        </p:txBody>
      </p:sp>
      <p:sp>
        <p:nvSpPr>
          <p:cNvPr id="13" name="TextBox 12"/>
          <p:cNvSpPr txBox="1"/>
          <p:nvPr/>
        </p:nvSpPr>
        <p:spPr>
          <a:xfrm>
            <a:off x="759044" y="2420533"/>
            <a:ext cx="839974" cy="292388"/>
          </a:xfrm>
          <a:prstGeom prst="rect">
            <a:avLst/>
          </a:prstGeom>
          <a:noFill/>
        </p:spPr>
        <p:txBody>
          <a:bodyPr wrap="none" lIns="0" rIns="0" rtlCol="0">
            <a:spAutoFit/>
          </a:bodyPr>
          <a:lstStyle/>
          <a:p>
            <a:r>
              <a:rPr lang="fr-FR" sz="1300" i="1"/>
              <a:t>Document 1</a:t>
            </a:r>
          </a:p>
        </p:txBody>
      </p:sp>
      <p:sp>
        <p:nvSpPr>
          <p:cNvPr id="14" name="TextBox 13"/>
          <p:cNvSpPr txBox="1"/>
          <p:nvPr/>
        </p:nvSpPr>
        <p:spPr>
          <a:xfrm>
            <a:off x="2211064" y="2420533"/>
            <a:ext cx="839974" cy="292388"/>
          </a:xfrm>
          <a:prstGeom prst="rect">
            <a:avLst/>
          </a:prstGeom>
          <a:noFill/>
        </p:spPr>
        <p:txBody>
          <a:bodyPr wrap="none" lIns="0" rIns="0" rtlCol="0">
            <a:spAutoFit/>
          </a:bodyPr>
          <a:lstStyle/>
          <a:p>
            <a:r>
              <a:rPr lang="fr-FR" sz="1300" i="1" dirty="0"/>
              <a:t>Document 2</a:t>
            </a:r>
          </a:p>
        </p:txBody>
      </p:sp>
      <p:sp>
        <p:nvSpPr>
          <p:cNvPr id="15" name="Rectangle 14"/>
          <p:cNvSpPr/>
          <p:nvPr/>
        </p:nvSpPr>
        <p:spPr>
          <a:xfrm>
            <a:off x="743265" y="2666160"/>
            <a:ext cx="1335512" cy="587188"/>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fr-FR" sz="1050" i="1">
                <a:solidFill>
                  <a:schemeClr val="tx1"/>
                </a:solidFill>
                <a:latin typeface="Lato Light" panose="020F0302020204030203" charset="0"/>
              </a:rPr>
              <a:t>[...] People spend more time on Netflix than on [...]</a:t>
            </a:r>
          </a:p>
        </p:txBody>
      </p:sp>
      <p:sp>
        <p:nvSpPr>
          <p:cNvPr id="16" name="Rectangle 15"/>
          <p:cNvSpPr/>
          <p:nvPr/>
        </p:nvSpPr>
        <p:spPr>
          <a:xfrm>
            <a:off x="2195284" y="2666160"/>
            <a:ext cx="1335512" cy="587188"/>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fr-FR" sz="1050" i="1">
                <a:solidFill>
                  <a:schemeClr val="tx1"/>
                </a:solidFill>
                <a:latin typeface="Lato Light" panose="020F0302020204030203" charset="0"/>
              </a:rPr>
              <a:t>[...] Black Mirror is NOT a show for the family [...]</a:t>
            </a:r>
          </a:p>
        </p:txBody>
      </p:sp>
      <p:sp>
        <p:nvSpPr>
          <p:cNvPr id="17" name="Pentagon 16"/>
          <p:cNvSpPr/>
          <p:nvPr/>
        </p:nvSpPr>
        <p:spPr>
          <a:xfrm>
            <a:off x="4617685" y="2105362"/>
            <a:ext cx="376317" cy="229325"/>
          </a:xfrm>
          <a:prstGeom prst="homePlat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Pentagon 17"/>
          <p:cNvSpPr/>
          <p:nvPr/>
        </p:nvSpPr>
        <p:spPr>
          <a:xfrm>
            <a:off x="4617685" y="2381927"/>
            <a:ext cx="376317" cy="229325"/>
          </a:xfrm>
          <a:prstGeom prst="homePlat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TextBox 18"/>
          <p:cNvSpPr txBox="1"/>
          <p:nvPr/>
        </p:nvSpPr>
        <p:spPr>
          <a:xfrm>
            <a:off x="4990137" y="2355033"/>
            <a:ext cx="3039029" cy="292388"/>
          </a:xfrm>
          <a:prstGeom prst="rect">
            <a:avLst/>
          </a:prstGeom>
          <a:noFill/>
        </p:spPr>
        <p:txBody>
          <a:bodyPr wrap="square" rtlCol="0">
            <a:spAutoFit/>
          </a:bodyPr>
          <a:lstStyle/>
          <a:p>
            <a:r>
              <a:rPr lang="fr-FR" sz="1300" dirty="0"/>
              <a:t>"Netflix", "TV shows", "</a:t>
            </a:r>
            <a:r>
              <a:rPr lang="fr-FR" sz="1300" dirty="0" err="1"/>
              <a:t>season</a:t>
            </a:r>
            <a:r>
              <a:rPr lang="fr-FR" sz="1300" dirty="0"/>
              <a:t>"</a:t>
            </a:r>
          </a:p>
        </p:txBody>
      </p:sp>
      <p:sp>
        <p:nvSpPr>
          <p:cNvPr id="20" name="Pentagon 19"/>
          <p:cNvSpPr/>
          <p:nvPr/>
        </p:nvSpPr>
        <p:spPr>
          <a:xfrm>
            <a:off x="4617685" y="2658491"/>
            <a:ext cx="376317" cy="229325"/>
          </a:xfrm>
          <a:prstGeom prst="homePlat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TextBox 20"/>
          <p:cNvSpPr txBox="1"/>
          <p:nvPr/>
        </p:nvSpPr>
        <p:spPr>
          <a:xfrm>
            <a:off x="4990138" y="2631597"/>
            <a:ext cx="3011080" cy="292388"/>
          </a:xfrm>
          <a:prstGeom prst="rect">
            <a:avLst/>
          </a:prstGeom>
          <a:noFill/>
        </p:spPr>
        <p:txBody>
          <a:bodyPr wrap="square" rtlCol="0">
            <a:spAutoFit/>
          </a:bodyPr>
          <a:lstStyle/>
          <a:p>
            <a:r>
              <a:rPr lang="fr-FR" sz="1300" dirty="0"/>
              <a:t>"</a:t>
            </a:r>
            <a:r>
              <a:rPr lang="fr-FR" sz="1300" dirty="0" err="1"/>
              <a:t>learn</a:t>
            </a:r>
            <a:r>
              <a:rPr lang="fr-FR" sz="1300" dirty="0"/>
              <a:t>", "</a:t>
            </a:r>
            <a:r>
              <a:rPr lang="fr-FR" sz="1300" dirty="0" err="1"/>
              <a:t>teaches</a:t>
            </a:r>
            <a:r>
              <a:rPr lang="fr-FR" sz="1300" dirty="0"/>
              <a:t>", "English"</a:t>
            </a:r>
          </a:p>
        </p:txBody>
      </p:sp>
      <p:sp>
        <p:nvSpPr>
          <p:cNvPr id="22" name="TextBox 21"/>
          <p:cNvSpPr txBox="1"/>
          <p:nvPr/>
        </p:nvSpPr>
        <p:spPr>
          <a:xfrm>
            <a:off x="8398240" y="2540659"/>
            <a:ext cx="2629477" cy="408285"/>
          </a:xfrm>
          <a:prstGeom prst="rect">
            <a:avLst/>
          </a:prstGeom>
          <a:noFill/>
        </p:spPr>
        <p:txBody>
          <a:bodyPr wrap="none" rtlCol="0">
            <a:spAutoFit/>
          </a:bodyPr>
          <a:lstStyle/>
          <a:p>
            <a:pPr algn="ctr"/>
            <a:r>
              <a:rPr lang="fr-FR" sz="2400">
                <a:solidFill>
                  <a:schemeClr val="tx2"/>
                </a:solidFill>
              </a:rPr>
              <a:t>Topic interpretation</a:t>
            </a:r>
          </a:p>
        </p:txBody>
      </p:sp>
      <p:sp>
        <p:nvSpPr>
          <p:cNvPr id="23" name="Pentagon 22"/>
          <p:cNvSpPr/>
          <p:nvPr/>
        </p:nvSpPr>
        <p:spPr>
          <a:xfrm>
            <a:off x="8451201" y="3006332"/>
            <a:ext cx="376317" cy="229325"/>
          </a:xfrm>
          <a:prstGeom prst="homePlat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TextBox 23"/>
          <p:cNvSpPr txBox="1"/>
          <p:nvPr/>
        </p:nvSpPr>
        <p:spPr>
          <a:xfrm>
            <a:off x="8823654" y="2979438"/>
            <a:ext cx="797013" cy="292388"/>
          </a:xfrm>
          <a:prstGeom prst="rect">
            <a:avLst/>
          </a:prstGeom>
          <a:noFill/>
        </p:spPr>
        <p:txBody>
          <a:bodyPr wrap="none" rtlCol="0">
            <a:spAutoFit/>
          </a:bodyPr>
          <a:lstStyle/>
          <a:p>
            <a:r>
              <a:rPr lang="fr-FR" sz="1300" dirty="0" err="1"/>
              <a:t>Persons</a:t>
            </a:r>
            <a:endParaRPr lang="fr-FR" sz="1300" dirty="0"/>
          </a:p>
        </p:txBody>
      </p:sp>
      <p:sp>
        <p:nvSpPr>
          <p:cNvPr id="25" name="Pentagon 24"/>
          <p:cNvSpPr/>
          <p:nvPr/>
        </p:nvSpPr>
        <p:spPr>
          <a:xfrm>
            <a:off x="8451201" y="3282896"/>
            <a:ext cx="376317" cy="229325"/>
          </a:xfrm>
          <a:prstGeom prst="homePlat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TextBox 25"/>
          <p:cNvSpPr txBox="1"/>
          <p:nvPr/>
        </p:nvSpPr>
        <p:spPr>
          <a:xfrm>
            <a:off x="8823654" y="3256002"/>
            <a:ext cx="917239" cy="292388"/>
          </a:xfrm>
          <a:prstGeom prst="rect">
            <a:avLst/>
          </a:prstGeom>
          <a:noFill/>
        </p:spPr>
        <p:txBody>
          <a:bodyPr wrap="none" rtlCol="0">
            <a:spAutoFit/>
          </a:bodyPr>
          <a:lstStyle/>
          <a:p>
            <a:r>
              <a:rPr lang="fr-FR" sz="1300"/>
              <a:t>TV shows</a:t>
            </a:r>
          </a:p>
        </p:txBody>
      </p:sp>
      <p:sp>
        <p:nvSpPr>
          <p:cNvPr id="27" name="Pentagon 26"/>
          <p:cNvSpPr/>
          <p:nvPr/>
        </p:nvSpPr>
        <p:spPr>
          <a:xfrm>
            <a:off x="8451201" y="3559461"/>
            <a:ext cx="376317" cy="229325"/>
          </a:xfrm>
          <a:prstGeom prst="homePlat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TextBox 27"/>
          <p:cNvSpPr txBox="1"/>
          <p:nvPr/>
        </p:nvSpPr>
        <p:spPr>
          <a:xfrm>
            <a:off x="8823651" y="3532567"/>
            <a:ext cx="1010213" cy="292388"/>
          </a:xfrm>
          <a:prstGeom prst="rect">
            <a:avLst/>
          </a:prstGeom>
          <a:solidFill>
            <a:schemeClr val="bg1"/>
          </a:solidFill>
        </p:spPr>
        <p:txBody>
          <a:bodyPr wrap="none" rtlCol="0">
            <a:spAutoFit/>
          </a:bodyPr>
          <a:lstStyle/>
          <a:p>
            <a:r>
              <a:rPr lang="fr-FR" sz="1300"/>
              <a:t>Knowledge</a:t>
            </a:r>
          </a:p>
        </p:txBody>
      </p:sp>
      <p:sp>
        <p:nvSpPr>
          <p:cNvPr id="29" name="TextBox 28"/>
          <p:cNvSpPr txBox="1"/>
          <p:nvPr/>
        </p:nvSpPr>
        <p:spPr>
          <a:xfrm>
            <a:off x="4246618" y="1654464"/>
            <a:ext cx="3782549" cy="461665"/>
          </a:xfrm>
          <a:prstGeom prst="rect">
            <a:avLst/>
          </a:prstGeom>
          <a:solidFill>
            <a:schemeClr val="bg1"/>
          </a:solidFill>
        </p:spPr>
        <p:txBody>
          <a:bodyPr wrap="square" rtlCol="0">
            <a:spAutoFit/>
          </a:bodyPr>
          <a:lstStyle/>
          <a:p>
            <a:pPr algn="ctr"/>
            <a:r>
              <a:rPr lang="fr-FR" sz="2400">
                <a:solidFill>
                  <a:schemeClr val="tx2"/>
                </a:solidFill>
              </a:rPr>
              <a:t>Automatic topic extraction</a:t>
            </a:r>
          </a:p>
        </p:txBody>
      </p:sp>
      <p:sp>
        <p:nvSpPr>
          <p:cNvPr id="30" name="TextBox 29"/>
          <p:cNvSpPr txBox="1"/>
          <p:nvPr/>
        </p:nvSpPr>
        <p:spPr>
          <a:xfrm>
            <a:off x="4990138" y="2078467"/>
            <a:ext cx="3039029" cy="292388"/>
          </a:xfrm>
          <a:prstGeom prst="rect">
            <a:avLst/>
          </a:prstGeom>
          <a:solidFill>
            <a:schemeClr val="bg1"/>
          </a:solidFill>
        </p:spPr>
        <p:txBody>
          <a:bodyPr wrap="square" rtlCol="0">
            <a:spAutoFit/>
          </a:bodyPr>
          <a:lstStyle/>
          <a:p>
            <a:r>
              <a:rPr lang="fr-FR" sz="1300" dirty="0"/>
              <a:t>"people", "teenagers", "</a:t>
            </a:r>
            <a:r>
              <a:rPr lang="fr-FR" sz="1300" dirty="0" err="1"/>
              <a:t>family</a:t>
            </a:r>
            <a:r>
              <a:rPr lang="fr-FR" sz="1300" dirty="0"/>
              <a:t>"</a:t>
            </a:r>
          </a:p>
        </p:txBody>
      </p:sp>
      <p:sp>
        <p:nvSpPr>
          <p:cNvPr id="31" name="TextBox 30"/>
          <p:cNvSpPr txBox="1"/>
          <p:nvPr/>
        </p:nvSpPr>
        <p:spPr>
          <a:xfrm>
            <a:off x="4866994" y="3108324"/>
            <a:ext cx="2086269" cy="408285"/>
          </a:xfrm>
          <a:prstGeom prst="rect">
            <a:avLst/>
          </a:prstGeom>
          <a:noFill/>
        </p:spPr>
        <p:txBody>
          <a:bodyPr wrap="none" rtlCol="0">
            <a:spAutoFit/>
          </a:bodyPr>
          <a:lstStyle/>
          <a:p>
            <a:pPr algn="ctr"/>
            <a:r>
              <a:rPr lang="fr-FR" sz="2400">
                <a:solidFill>
                  <a:schemeClr val="tx2"/>
                </a:solidFill>
              </a:rPr>
              <a:t>Topic allocation</a:t>
            </a:r>
          </a:p>
        </p:txBody>
      </p:sp>
      <p:sp>
        <p:nvSpPr>
          <p:cNvPr id="32" name="Rectangle 31"/>
          <p:cNvSpPr/>
          <p:nvPr/>
        </p:nvSpPr>
        <p:spPr>
          <a:xfrm>
            <a:off x="4394511" y="3535636"/>
            <a:ext cx="3037367" cy="1220396"/>
          </a:xfrm>
          <a:prstGeom prst="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200" i="1">
              <a:solidFill>
                <a:schemeClr val="tx1"/>
              </a:solidFill>
              <a:latin typeface="Lato Light" panose="020F0302020204030203" charset="0"/>
            </a:endParaRPr>
          </a:p>
        </p:txBody>
      </p:sp>
      <p:sp>
        <p:nvSpPr>
          <p:cNvPr id="33" name="TextBox 32"/>
          <p:cNvSpPr txBox="1"/>
          <p:nvPr/>
        </p:nvSpPr>
        <p:spPr>
          <a:xfrm>
            <a:off x="4537214" y="4110329"/>
            <a:ext cx="839974" cy="292388"/>
          </a:xfrm>
          <a:prstGeom prst="rect">
            <a:avLst/>
          </a:prstGeom>
          <a:noFill/>
        </p:spPr>
        <p:txBody>
          <a:bodyPr wrap="none" lIns="0" rIns="0" rtlCol="0">
            <a:spAutoFit/>
          </a:bodyPr>
          <a:lstStyle/>
          <a:p>
            <a:r>
              <a:rPr lang="fr-FR" sz="1300" i="1"/>
              <a:t>Document 3</a:t>
            </a:r>
          </a:p>
        </p:txBody>
      </p:sp>
      <p:sp>
        <p:nvSpPr>
          <p:cNvPr id="34" name="TextBox 33"/>
          <p:cNvSpPr txBox="1"/>
          <p:nvPr/>
        </p:nvSpPr>
        <p:spPr>
          <a:xfrm>
            <a:off x="5989233" y="4110329"/>
            <a:ext cx="839974" cy="292388"/>
          </a:xfrm>
          <a:prstGeom prst="rect">
            <a:avLst/>
          </a:prstGeom>
          <a:noFill/>
        </p:spPr>
        <p:txBody>
          <a:bodyPr wrap="none" lIns="0" rIns="0" rtlCol="0">
            <a:spAutoFit/>
          </a:bodyPr>
          <a:lstStyle/>
          <a:p>
            <a:r>
              <a:rPr lang="fr-FR" sz="1300" i="1"/>
              <a:t>Document 4</a:t>
            </a:r>
          </a:p>
        </p:txBody>
      </p:sp>
      <p:sp>
        <p:nvSpPr>
          <p:cNvPr id="35" name="TextBox 34"/>
          <p:cNvSpPr txBox="1"/>
          <p:nvPr/>
        </p:nvSpPr>
        <p:spPr>
          <a:xfrm>
            <a:off x="4537214" y="3569360"/>
            <a:ext cx="839974" cy="292388"/>
          </a:xfrm>
          <a:prstGeom prst="rect">
            <a:avLst/>
          </a:prstGeom>
          <a:noFill/>
        </p:spPr>
        <p:txBody>
          <a:bodyPr wrap="none" lIns="0" rIns="0" rtlCol="0">
            <a:spAutoFit/>
          </a:bodyPr>
          <a:lstStyle/>
          <a:p>
            <a:r>
              <a:rPr lang="fr-FR" sz="1300" i="1" dirty="0"/>
              <a:t>Document 1</a:t>
            </a:r>
          </a:p>
        </p:txBody>
      </p:sp>
      <p:sp>
        <p:nvSpPr>
          <p:cNvPr id="36" name="TextBox 35"/>
          <p:cNvSpPr txBox="1"/>
          <p:nvPr/>
        </p:nvSpPr>
        <p:spPr>
          <a:xfrm>
            <a:off x="5989233" y="3569360"/>
            <a:ext cx="839974" cy="292388"/>
          </a:xfrm>
          <a:prstGeom prst="rect">
            <a:avLst/>
          </a:prstGeom>
          <a:noFill/>
        </p:spPr>
        <p:txBody>
          <a:bodyPr wrap="none" lIns="0" rIns="0" rtlCol="0">
            <a:spAutoFit/>
          </a:bodyPr>
          <a:lstStyle/>
          <a:p>
            <a:r>
              <a:rPr lang="fr-FR" sz="1300" i="1"/>
              <a:t>Document 2</a:t>
            </a:r>
          </a:p>
        </p:txBody>
      </p:sp>
      <p:sp>
        <p:nvSpPr>
          <p:cNvPr id="37" name="Rectangle 36"/>
          <p:cNvSpPr/>
          <p:nvPr/>
        </p:nvSpPr>
        <p:spPr>
          <a:xfrm>
            <a:off x="4521434" y="3814988"/>
            <a:ext cx="1335512" cy="26640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fr-FR" sz="1050">
              <a:solidFill>
                <a:schemeClr val="bg1"/>
              </a:solidFill>
              <a:latin typeface="Lato Light" panose="020F0302020204030203" charset="0"/>
            </a:endParaRPr>
          </a:p>
        </p:txBody>
      </p:sp>
      <p:sp>
        <p:nvSpPr>
          <p:cNvPr id="38" name="Rectangle 37"/>
          <p:cNvSpPr/>
          <p:nvPr/>
        </p:nvSpPr>
        <p:spPr>
          <a:xfrm>
            <a:off x="4530219" y="3822822"/>
            <a:ext cx="924182" cy="2479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1050">
                <a:solidFill>
                  <a:schemeClr val="bg1"/>
                </a:solidFill>
                <a:latin typeface="Lato Light" panose="020F0302020204030203" charset="0"/>
              </a:rPr>
              <a:t>70%</a:t>
            </a:r>
          </a:p>
        </p:txBody>
      </p:sp>
      <p:sp>
        <p:nvSpPr>
          <p:cNvPr id="39" name="Rectangle 38"/>
          <p:cNvSpPr/>
          <p:nvPr/>
        </p:nvSpPr>
        <p:spPr>
          <a:xfrm>
            <a:off x="5451103" y="3822822"/>
            <a:ext cx="266220" cy="2479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1000">
                <a:solidFill>
                  <a:schemeClr val="bg1"/>
                </a:solidFill>
                <a:latin typeface="Lato Light" panose="020F0302020204030203" charset="0"/>
              </a:rPr>
              <a:t>20%</a:t>
            </a:r>
          </a:p>
        </p:txBody>
      </p:sp>
      <p:sp>
        <p:nvSpPr>
          <p:cNvPr id="40" name="Rectangle 39"/>
          <p:cNvSpPr/>
          <p:nvPr/>
        </p:nvSpPr>
        <p:spPr>
          <a:xfrm>
            <a:off x="5717323" y="3822822"/>
            <a:ext cx="134689" cy="24791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900">
                <a:solidFill>
                  <a:schemeClr val="bg1"/>
                </a:solidFill>
                <a:latin typeface="Lato Light" panose="020F0302020204030203" charset="0"/>
              </a:rPr>
              <a:t>10%</a:t>
            </a:r>
          </a:p>
        </p:txBody>
      </p:sp>
      <p:sp>
        <p:nvSpPr>
          <p:cNvPr id="41" name="Rectangle 40"/>
          <p:cNvSpPr/>
          <p:nvPr/>
        </p:nvSpPr>
        <p:spPr>
          <a:xfrm>
            <a:off x="5994007" y="3814988"/>
            <a:ext cx="1335512" cy="26640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fr-FR" sz="1050">
              <a:solidFill>
                <a:schemeClr val="bg1"/>
              </a:solidFill>
              <a:latin typeface="Lato Light" panose="020F0302020204030203" charset="0"/>
            </a:endParaRPr>
          </a:p>
        </p:txBody>
      </p:sp>
      <p:sp>
        <p:nvSpPr>
          <p:cNvPr id="42" name="Rectangle 41"/>
          <p:cNvSpPr/>
          <p:nvPr/>
        </p:nvSpPr>
        <p:spPr>
          <a:xfrm>
            <a:off x="6002792" y="3822822"/>
            <a:ext cx="665195" cy="2479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1050">
                <a:solidFill>
                  <a:schemeClr val="bg1"/>
                </a:solidFill>
                <a:latin typeface="Lato Light" panose="020F0302020204030203" charset="0"/>
              </a:rPr>
              <a:t>50%</a:t>
            </a:r>
          </a:p>
        </p:txBody>
      </p:sp>
      <p:sp>
        <p:nvSpPr>
          <p:cNvPr id="43" name="Rectangle 42"/>
          <p:cNvSpPr/>
          <p:nvPr/>
        </p:nvSpPr>
        <p:spPr>
          <a:xfrm>
            <a:off x="6667987" y="3822822"/>
            <a:ext cx="656597" cy="24791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1050">
                <a:solidFill>
                  <a:schemeClr val="bg1"/>
                </a:solidFill>
                <a:latin typeface="Lato Light" panose="020F0302020204030203" charset="0"/>
              </a:rPr>
              <a:t>50%</a:t>
            </a:r>
          </a:p>
        </p:txBody>
      </p:sp>
      <p:sp>
        <p:nvSpPr>
          <p:cNvPr id="44" name="Rectangle 43"/>
          <p:cNvSpPr/>
          <p:nvPr/>
        </p:nvSpPr>
        <p:spPr>
          <a:xfrm>
            <a:off x="4521434" y="4368520"/>
            <a:ext cx="1335512" cy="26640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fr-FR" sz="1050">
              <a:solidFill>
                <a:schemeClr val="bg1"/>
              </a:solidFill>
              <a:latin typeface="Lato Light" panose="020F0302020204030203" charset="0"/>
            </a:endParaRPr>
          </a:p>
        </p:txBody>
      </p:sp>
      <p:sp>
        <p:nvSpPr>
          <p:cNvPr id="45" name="Rectangle 44"/>
          <p:cNvSpPr/>
          <p:nvPr/>
        </p:nvSpPr>
        <p:spPr>
          <a:xfrm>
            <a:off x="4537215" y="4376355"/>
            <a:ext cx="1024724" cy="2479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1050">
                <a:solidFill>
                  <a:schemeClr val="bg1"/>
                </a:solidFill>
                <a:latin typeface="Lato Light" panose="020F0302020204030203" charset="0"/>
              </a:rPr>
              <a:t>75%</a:t>
            </a:r>
          </a:p>
        </p:txBody>
      </p:sp>
      <p:sp>
        <p:nvSpPr>
          <p:cNvPr id="46" name="Rectangle 45"/>
          <p:cNvSpPr/>
          <p:nvPr/>
        </p:nvSpPr>
        <p:spPr>
          <a:xfrm>
            <a:off x="5531848" y="4376355"/>
            <a:ext cx="320165" cy="24791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1050">
                <a:solidFill>
                  <a:schemeClr val="bg1"/>
                </a:solidFill>
                <a:latin typeface="Lato Light" panose="020F0302020204030203" charset="0"/>
              </a:rPr>
              <a:t>25%</a:t>
            </a:r>
          </a:p>
        </p:txBody>
      </p:sp>
      <p:sp>
        <p:nvSpPr>
          <p:cNvPr id="47" name="Rectangle 46"/>
          <p:cNvSpPr/>
          <p:nvPr/>
        </p:nvSpPr>
        <p:spPr>
          <a:xfrm>
            <a:off x="5994007" y="4368520"/>
            <a:ext cx="1335512" cy="26640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fr-FR" sz="1050">
              <a:solidFill>
                <a:schemeClr val="bg1"/>
              </a:solidFill>
              <a:latin typeface="Lato Light" panose="020F0302020204030203" charset="0"/>
            </a:endParaRPr>
          </a:p>
        </p:txBody>
      </p:sp>
      <p:sp>
        <p:nvSpPr>
          <p:cNvPr id="48" name="Rectangle 47"/>
          <p:cNvSpPr/>
          <p:nvPr/>
        </p:nvSpPr>
        <p:spPr>
          <a:xfrm>
            <a:off x="6002792" y="4376355"/>
            <a:ext cx="227557" cy="2479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800">
                <a:solidFill>
                  <a:schemeClr val="bg1"/>
                </a:solidFill>
                <a:latin typeface="Lato Light" panose="020F0302020204030203" charset="0"/>
              </a:rPr>
              <a:t>15%</a:t>
            </a:r>
          </a:p>
        </p:txBody>
      </p:sp>
      <p:sp>
        <p:nvSpPr>
          <p:cNvPr id="49" name="Rectangle 48"/>
          <p:cNvSpPr/>
          <p:nvPr/>
        </p:nvSpPr>
        <p:spPr>
          <a:xfrm>
            <a:off x="6230418" y="4376355"/>
            <a:ext cx="222943" cy="2479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800">
                <a:solidFill>
                  <a:schemeClr val="bg1"/>
                </a:solidFill>
                <a:latin typeface="Lato Light" panose="020F0302020204030203" charset="0"/>
              </a:rPr>
              <a:t>15%</a:t>
            </a:r>
          </a:p>
        </p:txBody>
      </p:sp>
      <p:sp>
        <p:nvSpPr>
          <p:cNvPr id="50" name="Rectangle 49"/>
          <p:cNvSpPr/>
          <p:nvPr/>
        </p:nvSpPr>
        <p:spPr>
          <a:xfrm>
            <a:off x="6453431" y="4376355"/>
            <a:ext cx="871153" cy="24791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1050">
                <a:solidFill>
                  <a:schemeClr val="bg1"/>
                </a:solidFill>
                <a:latin typeface="Lato Light" panose="020F0302020204030203" charset="0"/>
              </a:rPr>
              <a:t>70%</a:t>
            </a:r>
          </a:p>
        </p:txBody>
      </p:sp>
      <p:sp>
        <p:nvSpPr>
          <p:cNvPr id="51" name="TextBox 50"/>
          <p:cNvSpPr txBox="1"/>
          <p:nvPr/>
        </p:nvSpPr>
        <p:spPr>
          <a:xfrm>
            <a:off x="4101631" y="5080139"/>
            <a:ext cx="4022836" cy="369332"/>
          </a:xfrm>
          <a:prstGeom prst="rect">
            <a:avLst/>
          </a:prstGeom>
          <a:noFill/>
        </p:spPr>
        <p:txBody>
          <a:bodyPr wrap="square" rtlCol="0">
            <a:spAutoFit/>
          </a:bodyPr>
          <a:lstStyle/>
          <a:p>
            <a:pPr algn="ctr"/>
            <a:r>
              <a:rPr lang="fr-FR" b="1" i="1">
                <a:solidFill>
                  <a:srgbClr val="FFC000"/>
                </a:solidFill>
              </a:rPr>
              <a:t>Tasks performed by a LDA model</a:t>
            </a:r>
          </a:p>
        </p:txBody>
      </p:sp>
      <p:sp>
        <p:nvSpPr>
          <p:cNvPr id="54" name="Title 1">
            <a:extLst>
              <a:ext uri="{FF2B5EF4-FFF2-40B4-BE49-F238E27FC236}">
                <a16:creationId xmlns:a16="http://schemas.microsoft.com/office/drawing/2014/main" id="{99431434-8C0F-473C-86D7-9CFF455C4260}"/>
              </a:ext>
            </a:extLst>
          </p:cNvPr>
          <p:cNvSpPr>
            <a:spLocks noGrp="1"/>
          </p:cNvSpPr>
          <p:nvPr>
            <p:ph type="title"/>
          </p:nvPr>
        </p:nvSpPr>
        <p:spPr>
          <a:xfrm>
            <a:off x="407989" y="249701"/>
            <a:ext cx="11398545" cy="1044574"/>
          </a:xfrm>
        </p:spPr>
        <p:txBody>
          <a:bodyPr/>
          <a:lstStyle/>
          <a:p>
            <a:r>
              <a:rPr lang="en-US" dirty="0"/>
              <a:t>Latent Dirichlet Allocation</a:t>
            </a:r>
            <a:br>
              <a:rPr lang="en-US" dirty="0"/>
            </a:br>
            <a:r>
              <a:rPr lang="en-US" dirty="0"/>
              <a:t>(3/6)</a:t>
            </a:r>
          </a:p>
        </p:txBody>
      </p:sp>
      <p:sp>
        <p:nvSpPr>
          <p:cNvPr id="2" name="Rectangle 1">
            <a:extLst>
              <a:ext uri="{FF2B5EF4-FFF2-40B4-BE49-F238E27FC236}">
                <a16:creationId xmlns:a16="http://schemas.microsoft.com/office/drawing/2014/main" id="{40A410F1-C1D6-43C6-B216-5179EFF050BA}"/>
              </a:ext>
            </a:extLst>
          </p:cNvPr>
          <p:cNvSpPr/>
          <p:nvPr/>
        </p:nvSpPr>
        <p:spPr>
          <a:xfrm>
            <a:off x="924274" y="5700020"/>
            <a:ext cx="10612150" cy="738664"/>
          </a:xfrm>
          <a:prstGeom prst="rect">
            <a:avLst/>
          </a:prstGeom>
        </p:spPr>
        <p:txBody>
          <a:bodyPr wrap="square">
            <a:spAutoFit/>
          </a:bodyPr>
          <a:lstStyle/>
          <a:p>
            <a:pPr algn="just"/>
            <a:r>
              <a:rPr lang="en-GB" sz="1400" i="1">
                <a:solidFill>
                  <a:schemeClr val="bg2"/>
                </a:solidFill>
              </a:rPr>
              <a:t>Note: LDA is a generative model, which means it can create new documents, since it is purely a mathematical simulation. What’s interesting is how the algorithm work to fit the model: it finds parameters, then estimate the likelihood that the documents are simulated by the model. It then adjust the parameters, and iterate over and over and again until convergence.</a:t>
            </a:r>
          </a:p>
        </p:txBody>
      </p:sp>
    </p:spTree>
    <p:extLst>
      <p:ext uri="{BB962C8B-B14F-4D97-AF65-F5344CB8AC3E}">
        <p14:creationId xmlns:p14="http://schemas.microsoft.com/office/powerpoint/2010/main" val="32430920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E8179-910B-4127-9B21-8DBE17E6E2B9}"/>
              </a:ext>
            </a:extLst>
          </p:cNvPr>
          <p:cNvSpPr>
            <a:spLocks noGrp="1"/>
          </p:cNvSpPr>
          <p:nvPr>
            <p:ph type="title"/>
          </p:nvPr>
        </p:nvSpPr>
        <p:spPr>
          <a:xfrm>
            <a:off x="407989" y="249701"/>
            <a:ext cx="11398545" cy="1044574"/>
          </a:xfrm>
        </p:spPr>
        <p:txBody>
          <a:bodyPr/>
          <a:lstStyle/>
          <a:p>
            <a:r>
              <a:rPr lang="en-US" dirty="0"/>
              <a:t>Latent Dirichlet Allocation</a:t>
            </a:r>
            <a:br>
              <a:rPr lang="en-US" dirty="0"/>
            </a:br>
            <a:r>
              <a:rPr lang="en-US" dirty="0"/>
              <a:t>(4/6)</a:t>
            </a:r>
          </a:p>
        </p:txBody>
      </p:sp>
      <p:sp>
        <p:nvSpPr>
          <p:cNvPr id="3" name="Rectangle 2">
            <a:extLst>
              <a:ext uri="{FF2B5EF4-FFF2-40B4-BE49-F238E27FC236}">
                <a16:creationId xmlns:a16="http://schemas.microsoft.com/office/drawing/2014/main" id="{A4D3BAAC-B63D-45E0-A792-45030B141948}"/>
              </a:ext>
            </a:extLst>
          </p:cNvPr>
          <p:cNvSpPr/>
          <p:nvPr/>
        </p:nvSpPr>
        <p:spPr>
          <a:xfrm>
            <a:off x="2248834" y="1752293"/>
            <a:ext cx="7716854" cy="2154436"/>
          </a:xfrm>
          <a:prstGeom prst="rect">
            <a:avLst/>
          </a:prstGeom>
        </p:spPr>
        <p:txBody>
          <a:bodyPr wrap="square">
            <a:spAutoFit/>
          </a:bodyPr>
          <a:lstStyle/>
          <a:p>
            <a:pPr algn="ctr"/>
            <a:r>
              <a:rPr lang="en-US" b="1" dirty="0">
                <a:solidFill>
                  <a:schemeClr val="tx2"/>
                </a:solidFill>
              </a:rPr>
              <a:t>Inputs of the model:</a:t>
            </a:r>
          </a:p>
          <a:p>
            <a:pPr algn="ctr"/>
            <a:endParaRPr lang="en-US" b="1" dirty="0">
              <a:solidFill>
                <a:schemeClr val="tx2"/>
              </a:solidFill>
            </a:endParaRPr>
          </a:p>
          <a:p>
            <a:pPr marL="285750" indent="-285750">
              <a:buClr>
                <a:schemeClr val="tx2"/>
              </a:buClr>
              <a:buFont typeface="Wingdings" panose="05000000000000000000" pitchFamily="2" charset="2"/>
              <a:buChar char="§"/>
            </a:pPr>
            <a:r>
              <a:rPr lang="en-US" sz="1400" b="1" dirty="0"/>
              <a:t>Term Document Matrix</a:t>
            </a:r>
          </a:p>
          <a:p>
            <a:pPr marL="285750" indent="-285750">
              <a:buClr>
                <a:schemeClr val="tx2"/>
              </a:buClr>
              <a:buFont typeface="Wingdings" panose="05000000000000000000" pitchFamily="2" charset="2"/>
              <a:buChar char="§"/>
            </a:pPr>
            <a:r>
              <a:rPr lang="en-US" sz="1400" b="1" dirty="0"/>
              <a:t>3 main parameters of the model</a:t>
            </a:r>
            <a:endParaRPr lang="en-US" sz="1400" dirty="0"/>
          </a:p>
          <a:p>
            <a:pPr marL="742950" lvl="1" indent="-285750">
              <a:buClr>
                <a:schemeClr val="tx2"/>
              </a:buClr>
              <a:buFont typeface="Arial" panose="020B0604020202020204" pitchFamily="34" charset="0"/>
              <a:buChar char="•"/>
            </a:pPr>
            <a:r>
              <a:rPr lang="en-US" sz="1400" b="1" dirty="0" err="1"/>
              <a:t>num_topics</a:t>
            </a:r>
            <a:r>
              <a:rPr lang="en-US" sz="1400" b="1" dirty="0"/>
              <a:t>: </a:t>
            </a:r>
            <a:r>
              <a:rPr lang="en-US" sz="1400" dirty="0"/>
              <a:t>the number of topics</a:t>
            </a:r>
          </a:p>
          <a:p>
            <a:pPr marL="742950" lvl="1" indent="-285750">
              <a:buClr>
                <a:schemeClr val="tx2"/>
              </a:buClr>
              <a:buFont typeface="Arial" panose="020B0604020202020204" pitchFamily="34" charset="0"/>
              <a:buChar char="•"/>
            </a:pPr>
            <a:r>
              <a:rPr lang="en-US" sz="1400" b="1" dirty="0"/>
              <a:t>Eta (“beta” in </a:t>
            </a:r>
            <a:r>
              <a:rPr lang="en-US" sz="1400" b="1" dirty="0" err="1"/>
              <a:t>distrib</a:t>
            </a:r>
            <a:r>
              <a:rPr lang="en-US" sz="1400" b="1" dirty="0"/>
              <a:t>.):</a:t>
            </a:r>
            <a:r>
              <a:rPr lang="en-US" sz="1400" dirty="0"/>
              <a:t> controls the distribution of words across a topic. The lower eta, the fewer words per topic </a:t>
            </a:r>
          </a:p>
          <a:p>
            <a:pPr marL="742950" lvl="1" indent="-285750">
              <a:buClr>
                <a:schemeClr val="tx2"/>
              </a:buClr>
              <a:buFont typeface="Arial" panose="020B0604020202020204" pitchFamily="34" charset="0"/>
              <a:buChar char="•"/>
            </a:pPr>
            <a:r>
              <a:rPr lang="en-US" sz="1400" b="1" dirty="0"/>
              <a:t>Alpha: </a:t>
            </a:r>
            <a:r>
              <a:rPr lang="en-US" sz="1400" dirty="0"/>
              <a:t>controls the distribution of topics across documents. The lower alpha, the fewer topics per document</a:t>
            </a:r>
          </a:p>
        </p:txBody>
      </p:sp>
      <p:sp>
        <p:nvSpPr>
          <p:cNvPr id="6" name="Rectangle 5">
            <a:extLst>
              <a:ext uri="{FF2B5EF4-FFF2-40B4-BE49-F238E27FC236}">
                <a16:creationId xmlns:a16="http://schemas.microsoft.com/office/drawing/2014/main" id="{FAEA1B1A-6C03-4BFD-96EE-DC8F2932D92F}"/>
              </a:ext>
            </a:extLst>
          </p:cNvPr>
          <p:cNvSpPr/>
          <p:nvPr/>
        </p:nvSpPr>
        <p:spPr>
          <a:xfrm>
            <a:off x="2248834" y="3933860"/>
            <a:ext cx="7716854" cy="2369880"/>
          </a:xfrm>
          <a:prstGeom prst="rect">
            <a:avLst/>
          </a:prstGeom>
        </p:spPr>
        <p:txBody>
          <a:bodyPr wrap="square">
            <a:spAutoFit/>
          </a:bodyPr>
          <a:lstStyle/>
          <a:p>
            <a:pPr algn="ctr"/>
            <a:r>
              <a:rPr lang="en-US" b="1" dirty="0">
                <a:solidFill>
                  <a:schemeClr val="tx2"/>
                </a:solidFill>
              </a:rPr>
              <a:t>Outputs of the model:</a:t>
            </a:r>
          </a:p>
          <a:p>
            <a:pPr algn="ctr"/>
            <a:endParaRPr lang="en-US" b="1" dirty="0">
              <a:solidFill>
                <a:schemeClr val="tx2"/>
              </a:solidFill>
            </a:endParaRPr>
          </a:p>
          <a:p>
            <a:pPr marL="285750" indent="-285750">
              <a:buClr>
                <a:schemeClr val="tx2"/>
              </a:buClr>
              <a:buFont typeface="Wingdings" panose="05000000000000000000" pitchFamily="2" charset="2"/>
              <a:buChar char="§"/>
            </a:pPr>
            <a:r>
              <a:rPr lang="en-US" sz="1400" b="1" dirty="0"/>
              <a:t>Topics</a:t>
            </a:r>
          </a:p>
          <a:p>
            <a:r>
              <a:rPr lang="en-GB" sz="1400" dirty="0"/>
              <a:t>Topic 1: 0.17 * ”people” + 0.05 * ”teenagers” + 0.02 * ”family” </a:t>
            </a:r>
          </a:p>
          <a:p>
            <a:r>
              <a:rPr lang="en-GB" sz="1400" dirty="0"/>
              <a:t>Topic 2: 0.54 * “Netflix” + 0.07 * “TV shows” + 0.05 * “season”</a:t>
            </a:r>
          </a:p>
          <a:p>
            <a:r>
              <a:rPr lang="en-GB" sz="1400" dirty="0"/>
              <a:t>Topic 3: 0.36 * “learn” + 0.07 * “teaches” + 0.01 * “English”</a:t>
            </a:r>
            <a:endParaRPr lang="en-GB" sz="1400" b="1" dirty="0"/>
          </a:p>
          <a:p>
            <a:pPr marL="285750" indent="-285750">
              <a:buClr>
                <a:schemeClr val="tx2"/>
              </a:buClr>
              <a:buFont typeface="Wingdings" panose="05000000000000000000" pitchFamily="2" charset="2"/>
              <a:buChar char="§"/>
            </a:pPr>
            <a:r>
              <a:rPr lang="en-US" sz="1400" b="1" dirty="0"/>
              <a:t>Assessing results</a:t>
            </a:r>
          </a:p>
          <a:p>
            <a:pPr marL="742950" lvl="1" indent="-285750">
              <a:buClr>
                <a:schemeClr val="tx2"/>
              </a:buClr>
              <a:buFont typeface="Arial" panose="020B0604020202020204" pitchFamily="34" charset="0"/>
              <a:buChar char="•"/>
            </a:pPr>
            <a:r>
              <a:rPr lang="en-US" sz="1400" dirty="0"/>
              <a:t>Are your topics interpretable?</a:t>
            </a:r>
          </a:p>
          <a:p>
            <a:pPr marL="742950" lvl="1" indent="-285750">
              <a:buClr>
                <a:schemeClr val="tx2"/>
              </a:buClr>
              <a:buFont typeface="Arial" panose="020B0604020202020204" pitchFamily="34" charset="0"/>
              <a:buChar char="•"/>
            </a:pPr>
            <a:r>
              <a:rPr lang="en-US" sz="1400" dirty="0"/>
              <a:t>Are your topics unique? (two different topics have different words)</a:t>
            </a:r>
          </a:p>
          <a:p>
            <a:pPr marL="742950" lvl="1" indent="-285750">
              <a:buClr>
                <a:schemeClr val="tx2"/>
              </a:buClr>
              <a:buFont typeface="Arial" panose="020B0604020202020204" pitchFamily="34" charset="0"/>
              <a:buChar char="•"/>
            </a:pPr>
            <a:r>
              <a:rPr lang="en-US" sz="1400" dirty="0"/>
              <a:t>Are your topics exhaustive? (are all your documents well represented by these topics?)</a:t>
            </a:r>
          </a:p>
        </p:txBody>
      </p:sp>
    </p:spTree>
    <p:extLst>
      <p:ext uri="{BB962C8B-B14F-4D97-AF65-F5344CB8AC3E}">
        <p14:creationId xmlns:p14="http://schemas.microsoft.com/office/powerpoint/2010/main" val="2044528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DAA0E-1ED9-463D-8BA0-F6CF1F93A583}"/>
              </a:ext>
            </a:extLst>
          </p:cNvPr>
          <p:cNvSpPr>
            <a:spLocks noGrp="1"/>
          </p:cNvSpPr>
          <p:nvPr>
            <p:ph type="title"/>
          </p:nvPr>
        </p:nvSpPr>
        <p:spPr/>
        <p:txBody>
          <a:bodyPr/>
          <a:lstStyle/>
          <a:p>
            <a:r>
              <a:rPr lang="en-US" dirty="0"/>
              <a:t>Latent Dirichlet Allocation</a:t>
            </a:r>
            <a:br>
              <a:rPr lang="en-US" dirty="0"/>
            </a:br>
            <a:r>
              <a:rPr lang="en-US" dirty="0"/>
              <a:t>(5/6)</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0495C2E-99BA-4A44-94B6-E48D34D64171}"/>
                  </a:ext>
                </a:extLst>
              </p:cNvPr>
              <p:cNvSpPr txBox="1"/>
              <p:nvPr/>
            </p:nvSpPr>
            <p:spPr>
              <a:xfrm>
                <a:off x="1434939" y="1591408"/>
                <a:ext cx="9322121" cy="4881593"/>
              </a:xfrm>
              <a:prstGeom prst="rect">
                <a:avLst/>
              </a:prstGeom>
              <a:noFill/>
            </p:spPr>
            <p:txBody>
              <a:bodyPr wrap="square" rtlCol="0">
                <a:spAutoFit/>
              </a:bodyPr>
              <a:lstStyle/>
              <a:p>
                <a:pPr algn="ctr"/>
                <a:r>
                  <a:rPr lang="en-US" b="1" dirty="0">
                    <a:solidFill>
                      <a:schemeClr val="tx2"/>
                    </a:solidFill>
                    <a:sym typeface="Wingdings" panose="05000000000000000000" pitchFamily="2" charset="2"/>
                  </a:rPr>
                  <a:t>Choice of k</a:t>
                </a:r>
              </a:p>
              <a:p>
                <a:endParaRPr lang="en-US" dirty="0">
                  <a:sym typeface="Wingdings" panose="05000000000000000000" pitchFamily="2" charset="2"/>
                </a:endParaRPr>
              </a:p>
              <a:p>
                <a:r>
                  <a:rPr lang="en-US" b="1" dirty="0">
                    <a:solidFill>
                      <a:schemeClr val="tx2"/>
                    </a:solidFill>
                    <a:sym typeface="Wingdings" panose="05000000000000000000" pitchFamily="2" charset="2"/>
                  </a:rPr>
                  <a:t>1. Fist approach: </a:t>
                </a:r>
                <a:r>
                  <a:rPr lang="en-US" dirty="0">
                    <a:sym typeface="Wingdings" panose="05000000000000000000" pitchFamily="2" charset="2"/>
                  </a:rPr>
                  <a:t>generate “damaged” versions of each document (remove words / sentences).  Compare those new “ghost documents” to the existing ones in the topic reduced space. It is a way to evaluate the quality of the topics we currently have. </a:t>
                </a:r>
                <a:endParaRPr lang="en-US" dirty="0"/>
              </a:p>
              <a:p>
                <a:endParaRPr lang="en-US" dirty="0">
                  <a:sym typeface="Wingdings" panose="05000000000000000000" pitchFamily="2" charset="2"/>
                </a:endParaRPr>
              </a:p>
              <a:p>
                <a:r>
                  <a:rPr lang="en-US" b="1" dirty="0">
                    <a:solidFill>
                      <a:schemeClr val="tx2"/>
                    </a:solidFill>
                    <a:sym typeface="Wingdings" panose="05000000000000000000" pitchFamily="2" charset="2"/>
                  </a:rPr>
                  <a:t>2. Perplexity model. </a:t>
                </a:r>
                <a:r>
                  <a:rPr lang="en-US" dirty="0">
                    <a:sym typeface="Wingdings" panose="05000000000000000000" pitchFamily="2" charset="2"/>
                  </a:rPr>
                  <a:t>Can be interpreted as a stability measure. </a:t>
                </a:r>
              </a:p>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sym typeface="Wingdings" panose="05000000000000000000" pitchFamily="2" charset="2"/>
                        </a:rPr>
                        <m:t>𝑝𝑒𝑟𝑝𝑙𝑒𝑥𝑖𝑡𝑦</m:t>
                      </m:r>
                      <m:r>
                        <a:rPr lang="fr-FR" b="0" i="1" smtClean="0">
                          <a:latin typeface="Cambria Math" panose="02040503050406030204" pitchFamily="18" charset="0"/>
                          <a:sym typeface="Wingdings" panose="05000000000000000000" pitchFamily="2" charset="2"/>
                        </a:rPr>
                        <m:t>(</m:t>
                      </m:r>
                      <m:sSub>
                        <m:sSubPr>
                          <m:ctrlPr>
                            <a:rPr lang="fr-FR" b="0" i="1" smtClean="0">
                              <a:latin typeface="Cambria Math" panose="02040503050406030204" pitchFamily="18" charset="0"/>
                              <a:sym typeface="Wingdings" panose="05000000000000000000" pitchFamily="2" charset="2"/>
                            </a:rPr>
                          </m:ctrlPr>
                        </m:sSubPr>
                        <m:e>
                          <m:r>
                            <a:rPr lang="fr-FR" b="0" i="1" smtClean="0">
                              <a:latin typeface="Cambria Math" panose="02040503050406030204" pitchFamily="18" charset="0"/>
                              <a:sym typeface="Wingdings" panose="05000000000000000000" pitchFamily="2" charset="2"/>
                            </a:rPr>
                            <m:t>𝐷</m:t>
                          </m:r>
                        </m:e>
                        <m:sub>
                          <m:r>
                            <a:rPr lang="fr-FR" b="0" i="1" smtClean="0">
                              <a:latin typeface="Cambria Math" panose="02040503050406030204" pitchFamily="18" charset="0"/>
                              <a:sym typeface="Wingdings" panose="05000000000000000000" pitchFamily="2" charset="2"/>
                            </a:rPr>
                            <m:t>𝑡𝑒𝑠𝑡</m:t>
                          </m:r>
                        </m:sub>
                      </m:sSub>
                      <m:r>
                        <a:rPr lang="fr-FR" b="0" i="1" smtClean="0">
                          <a:latin typeface="Cambria Math" panose="02040503050406030204" pitchFamily="18" charset="0"/>
                          <a:sym typeface="Wingdings" panose="05000000000000000000" pitchFamily="2" charset="2"/>
                        </a:rPr>
                        <m:t>)=</m:t>
                      </m:r>
                      <m:r>
                        <m:rPr>
                          <m:sty m:val="p"/>
                        </m:rPr>
                        <a:rPr lang="fr-FR" b="0" i="0" smtClean="0">
                          <a:latin typeface="Cambria Math" panose="02040503050406030204" pitchFamily="18" charset="0"/>
                          <a:sym typeface="Wingdings" panose="05000000000000000000" pitchFamily="2" charset="2"/>
                        </a:rPr>
                        <m:t>exp</m:t>
                      </m:r>
                      <m:r>
                        <a:rPr lang="fr-FR" b="0" i="0" smtClean="0">
                          <a:latin typeface="Cambria Math" panose="02040503050406030204" pitchFamily="18" charset="0"/>
                          <a:sym typeface="Wingdings" panose="05000000000000000000" pitchFamily="2" charset="2"/>
                        </a:rPr>
                        <m:t>[−</m:t>
                      </m:r>
                      <m:f>
                        <m:fPr>
                          <m:ctrlPr>
                            <a:rPr lang="fr-FR" b="0" i="1" smtClean="0">
                              <a:latin typeface="Cambria Math" panose="02040503050406030204" pitchFamily="18" charset="0"/>
                              <a:sym typeface="Wingdings" panose="05000000000000000000" pitchFamily="2" charset="2"/>
                            </a:rPr>
                          </m:ctrlPr>
                        </m:fPr>
                        <m:num>
                          <m:nary>
                            <m:naryPr>
                              <m:chr m:val="∑"/>
                              <m:ctrlPr>
                                <a:rPr lang="fr-FR" b="0" i="1" smtClean="0">
                                  <a:latin typeface="Cambria Math" panose="02040503050406030204" pitchFamily="18" charset="0"/>
                                  <a:sym typeface="Wingdings" panose="05000000000000000000" pitchFamily="2" charset="2"/>
                                </a:rPr>
                              </m:ctrlPr>
                            </m:naryPr>
                            <m:sub>
                              <m:r>
                                <m:rPr>
                                  <m:brk m:alnAt="23"/>
                                </m:rPr>
                                <a:rPr lang="fr-FR" b="0" i="1" smtClean="0">
                                  <a:latin typeface="Cambria Math" panose="02040503050406030204" pitchFamily="18" charset="0"/>
                                  <a:sym typeface="Wingdings" panose="05000000000000000000" pitchFamily="2" charset="2"/>
                                </a:rPr>
                                <m:t>𝑑</m:t>
                              </m:r>
                              <m:r>
                                <a:rPr lang="fr-FR" b="0" i="1" smtClean="0">
                                  <a:latin typeface="Cambria Math" panose="02040503050406030204" pitchFamily="18" charset="0"/>
                                  <a:sym typeface="Wingdings" panose="05000000000000000000" pitchFamily="2" charset="2"/>
                                </a:rPr>
                                <m:t>=1</m:t>
                              </m:r>
                            </m:sub>
                            <m:sup>
                              <m:r>
                                <a:rPr lang="fr-FR" b="0" i="1" smtClean="0">
                                  <a:latin typeface="Cambria Math" panose="02040503050406030204" pitchFamily="18" charset="0"/>
                                  <a:sym typeface="Wingdings" panose="05000000000000000000" pitchFamily="2" charset="2"/>
                                </a:rPr>
                                <m:t>𝑀</m:t>
                              </m:r>
                            </m:sup>
                            <m:e>
                              <m:func>
                                <m:funcPr>
                                  <m:ctrlPr>
                                    <a:rPr lang="fr-FR" b="0" i="1" smtClean="0">
                                      <a:latin typeface="Cambria Math" panose="02040503050406030204" pitchFamily="18" charset="0"/>
                                      <a:sym typeface="Wingdings" panose="05000000000000000000" pitchFamily="2" charset="2"/>
                                    </a:rPr>
                                  </m:ctrlPr>
                                </m:funcPr>
                                <m:fName>
                                  <m:r>
                                    <m:rPr>
                                      <m:sty m:val="p"/>
                                    </m:rPr>
                                    <a:rPr lang="fr-FR" b="0" i="0" smtClean="0">
                                      <a:latin typeface="Cambria Math" panose="02040503050406030204" pitchFamily="18" charset="0"/>
                                      <a:sym typeface="Wingdings" panose="05000000000000000000" pitchFamily="2" charset="2"/>
                                    </a:rPr>
                                    <m:t>log</m:t>
                                  </m:r>
                                </m:fName>
                                <m:e>
                                  <m:d>
                                    <m:dPr>
                                      <m:ctrlPr>
                                        <a:rPr lang="fr-FR" b="0" i="1" smtClean="0">
                                          <a:latin typeface="Cambria Math" panose="02040503050406030204" pitchFamily="18" charset="0"/>
                                          <a:sym typeface="Wingdings" panose="05000000000000000000" pitchFamily="2" charset="2"/>
                                        </a:rPr>
                                      </m:ctrlPr>
                                    </m:dPr>
                                    <m:e>
                                      <m:sSub>
                                        <m:sSubPr>
                                          <m:ctrlPr>
                                            <a:rPr lang="fr-FR" b="0" i="1" smtClean="0">
                                              <a:latin typeface="Cambria Math" panose="02040503050406030204" pitchFamily="18" charset="0"/>
                                              <a:sym typeface="Wingdings" panose="05000000000000000000" pitchFamily="2" charset="2"/>
                                            </a:rPr>
                                          </m:ctrlPr>
                                        </m:sSubPr>
                                        <m:e>
                                          <m:r>
                                            <a:rPr lang="fr-FR" b="0" i="1" smtClean="0">
                                              <a:latin typeface="Cambria Math" panose="02040503050406030204" pitchFamily="18" charset="0"/>
                                              <a:sym typeface="Wingdings" panose="05000000000000000000" pitchFamily="2" charset="2"/>
                                            </a:rPr>
                                            <m:t>𝑝</m:t>
                                          </m:r>
                                        </m:e>
                                        <m:sub>
                                          <m:r>
                                            <a:rPr lang="fr-FR" b="0" i="1" smtClean="0">
                                              <a:latin typeface="Cambria Math" panose="02040503050406030204" pitchFamily="18" charset="0"/>
                                              <a:sym typeface="Wingdings" panose="05000000000000000000" pitchFamily="2" charset="2"/>
                                            </a:rPr>
                                            <m:t>𝑤𝑑</m:t>
                                          </m:r>
                                        </m:sub>
                                      </m:sSub>
                                    </m:e>
                                  </m:d>
                                </m:e>
                              </m:func>
                            </m:e>
                          </m:nary>
                        </m:num>
                        <m:den>
                          <m:nary>
                            <m:naryPr>
                              <m:chr m:val="∑"/>
                              <m:ctrlPr>
                                <a:rPr lang="fr-FR" b="0" i="1" smtClean="0">
                                  <a:latin typeface="Cambria Math" panose="02040503050406030204" pitchFamily="18" charset="0"/>
                                  <a:sym typeface="Wingdings" panose="05000000000000000000" pitchFamily="2" charset="2"/>
                                </a:rPr>
                              </m:ctrlPr>
                            </m:naryPr>
                            <m:sub>
                              <m:r>
                                <m:rPr>
                                  <m:brk m:alnAt="23"/>
                                </m:rPr>
                                <a:rPr lang="fr-FR" b="0" i="1" smtClean="0">
                                  <a:latin typeface="Cambria Math" panose="02040503050406030204" pitchFamily="18" charset="0"/>
                                  <a:sym typeface="Wingdings" panose="05000000000000000000" pitchFamily="2" charset="2"/>
                                </a:rPr>
                                <m:t>𝑑</m:t>
                              </m:r>
                              <m:r>
                                <a:rPr lang="fr-FR" b="0" i="1" smtClean="0">
                                  <a:latin typeface="Cambria Math" panose="02040503050406030204" pitchFamily="18" charset="0"/>
                                  <a:sym typeface="Wingdings" panose="05000000000000000000" pitchFamily="2" charset="2"/>
                                </a:rPr>
                                <m:t>=1</m:t>
                              </m:r>
                            </m:sub>
                            <m:sup>
                              <m:r>
                                <a:rPr lang="fr-FR" b="0" i="1" smtClean="0">
                                  <a:latin typeface="Cambria Math" panose="02040503050406030204" pitchFamily="18" charset="0"/>
                                  <a:sym typeface="Wingdings" panose="05000000000000000000" pitchFamily="2" charset="2"/>
                                </a:rPr>
                                <m:t>𝑀</m:t>
                              </m:r>
                            </m:sup>
                            <m:e>
                              <m:sSub>
                                <m:sSubPr>
                                  <m:ctrlPr>
                                    <a:rPr lang="fr-FR" b="0" i="1" smtClean="0">
                                      <a:latin typeface="Cambria Math" panose="02040503050406030204" pitchFamily="18" charset="0"/>
                                      <a:sym typeface="Wingdings" panose="05000000000000000000" pitchFamily="2" charset="2"/>
                                    </a:rPr>
                                  </m:ctrlPr>
                                </m:sSubPr>
                                <m:e>
                                  <m:r>
                                    <a:rPr lang="fr-FR" b="0" i="1" smtClean="0">
                                      <a:latin typeface="Cambria Math" panose="02040503050406030204" pitchFamily="18" charset="0"/>
                                      <a:sym typeface="Wingdings" panose="05000000000000000000" pitchFamily="2" charset="2"/>
                                    </a:rPr>
                                    <m:t>𝑁</m:t>
                                  </m:r>
                                </m:e>
                                <m:sub>
                                  <m:r>
                                    <a:rPr lang="fr-FR" b="0" i="1" smtClean="0">
                                      <a:latin typeface="Cambria Math" panose="02040503050406030204" pitchFamily="18" charset="0"/>
                                      <a:sym typeface="Wingdings" panose="05000000000000000000" pitchFamily="2" charset="2"/>
                                    </a:rPr>
                                    <m:t>𝑑</m:t>
                                  </m:r>
                                </m:sub>
                              </m:sSub>
                            </m:e>
                          </m:nary>
                        </m:den>
                      </m:f>
                      <m:r>
                        <a:rPr lang="fr-FR" b="0" i="0" smtClean="0">
                          <a:latin typeface="Cambria Math" panose="02040503050406030204" pitchFamily="18" charset="0"/>
                          <a:sym typeface="Wingdings" panose="05000000000000000000" pitchFamily="2" charset="2"/>
                        </a:rPr>
                        <m:t>]</m:t>
                      </m:r>
                    </m:oMath>
                  </m:oMathPara>
                </a14:m>
                <a:endParaRPr lang="en-US" dirty="0">
                  <a:sym typeface="Wingdings" panose="05000000000000000000" pitchFamily="2" charset="2"/>
                </a:endParaRPr>
              </a:p>
              <a:p>
                <a:r>
                  <a:rPr lang="en-US" dirty="0"/>
                  <a:t>Has to be minimum because the log-likelihood has to be maximum. It may not be the best measure to evaluate topic models because it doesn’t consider the context and semantic associations between words. This can be captured using topic coherence measure.</a:t>
                </a:r>
              </a:p>
              <a:p>
                <a:r>
                  <a:rPr lang="en-US" dirty="0">
                    <a:sym typeface="Wingdings" panose="05000000000000000000" pitchFamily="2" charset="2"/>
                    <a:hlinkClick r:id="rId3"/>
                  </a:rPr>
                  <a:t>http://www.jmlr.org/papers/volume3/blei03a/blei03a.pdf</a:t>
                </a:r>
                <a:r>
                  <a:rPr lang="en-US" dirty="0">
                    <a:sym typeface="Wingdings" panose="05000000000000000000" pitchFamily="2" charset="2"/>
                  </a:rPr>
                  <a:t> </a:t>
                </a:r>
              </a:p>
              <a:p>
                <a:endParaRPr lang="en-US" dirty="0">
                  <a:sym typeface="Wingdings" panose="05000000000000000000" pitchFamily="2" charset="2"/>
                </a:endParaRPr>
              </a:p>
              <a:p>
                <a:r>
                  <a:rPr lang="en-US" b="1" dirty="0">
                    <a:solidFill>
                      <a:schemeClr val="tx2"/>
                    </a:solidFill>
                    <a:sym typeface="Wingdings" panose="05000000000000000000" pitchFamily="2" charset="2"/>
                  </a:rPr>
                  <a:t>3. Coherence measure. </a:t>
                </a:r>
                <a:r>
                  <a:rPr lang="en-US" dirty="0">
                    <a:sym typeface="Wingdings" panose="05000000000000000000" pitchFamily="2" charset="2"/>
                  </a:rPr>
                  <a:t>Human interpretability measurement of topics. Given a corpus of documents, it measures a correlation degree between a testing topic model and human appreciation. </a:t>
                </a:r>
                <a:r>
                  <a:rPr lang="en-US" b="1" dirty="0">
                    <a:sym typeface="Wingdings" panose="05000000000000000000" pitchFamily="2" charset="2"/>
                  </a:rPr>
                  <a:t> </a:t>
                </a:r>
                <a:r>
                  <a:rPr lang="en-US" dirty="0">
                    <a:sym typeface="Wingdings" panose="05000000000000000000" pitchFamily="2" charset="2"/>
                    <a:hlinkClick r:id="rId4"/>
                  </a:rPr>
                  <a:t>https://svn.aksw.org/papers/2015/WSDM_Topic_Evaluation/public.pdf</a:t>
                </a:r>
                <a:r>
                  <a:rPr lang="en-US" dirty="0">
                    <a:sym typeface="Wingdings" panose="05000000000000000000" pitchFamily="2" charset="2"/>
                  </a:rPr>
                  <a:t> </a:t>
                </a:r>
              </a:p>
            </p:txBody>
          </p:sp>
        </mc:Choice>
        <mc:Fallback xmlns="">
          <p:sp>
            <p:nvSpPr>
              <p:cNvPr id="3" name="TextBox 2">
                <a:extLst>
                  <a:ext uri="{FF2B5EF4-FFF2-40B4-BE49-F238E27FC236}">
                    <a16:creationId xmlns:a16="http://schemas.microsoft.com/office/drawing/2014/main" id="{10495C2E-99BA-4A44-94B6-E48D34D64171}"/>
                  </a:ext>
                </a:extLst>
              </p:cNvPr>
              <p:cNvSpPr txBox="1">
                <a:spLocks noRot="1" noChangeAspect="1" noMove="1" noResize="1" noEditPoints="1" noAdjustHandles="1" noChangeArrowheads="1" noChangeShapeType="1" noTextEdit="1"/>
              </p:cNvSpPr>
              <p:nvPr/>
            </p:nvSpPr>
            <p:spPr>
              <a:xfrm>
                <a:off x="1434939" y="1591408"/>
                <a:ext cx="9322121" cy="4881593"/>
              </a:xfrm>
              <a:prstGeom prst="rect">
                <a:avLst/>
              </a:prstGeom>
              <a:blipFill>
                <a:blip r:embed="rId5"/>
                <a:stretch>
                  <a:fillRect l="-523" t="-499" r="-654" b="-1124"/>
                </a:stretch>
              </a:blipFill>
            </p:spPr>
            <p:txBody>
              <a:bodyPr/>
              <a:lstStyle/>
              <a:p>
                <a:r>
                  <a:rPr lang="en-US">
                    <a:noFill/>
                  </a:rPr>
                  <a:t> </a:t>
                </a:r>
              </a:p>
            </p:txBody>
          </p:sp>
        </mc:Fallback>
      </mc:AlternateContent>
    </p:spTree>
    <p:extLst>
      <p:ext uri="{BB962C8B-B14F-4D97-AF65-F5344CB8AC3E}">
        <p14:creationId xmlns:p14="http://schemas.microsoft.com/office/powerpoint/2010/main" val="13944174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Latent Dirichlet Allocation</a:t>
            </a:r>
            <a:br>
              <a:rPr lang="en-US" dirty="0"/>
            </a:br>
            <a:r>
              <a:rPr lang="en-US" dirty="0"/>
              <a:t>(6/6)</a:t>
            </a:r>
            <a:endParaRPr lang="en-US" sz="2800" dirty="0"/>
          </a:p>
        </p:txBody>
      </p:sp>
      <p:sp>
        <p:nvSpPr>
          <p:cNvPr id="4" name="TextBox 3"/>
          <p:cNvSpPr txBox="1"/>
          <p:nvPr/>
        </p:nvSpPr>
        <p:spPr>
          <a:xfrm>
            <a:off x="570548" y="1886725"/>
            <a:ext cx="5137729" cy="3970318"/>
          </a:xfrm>
          <a:prstGeom prst="rect">
            <a:avLst/>
          </a:prstGeom>
          <a:solidFill>
            <a:schemeClr val="bg1"/>
          </a:solidFill>
          <a:ln w="57150">
            <a:solidFill>
              <a:schemeClr val="bg2"/>
            </a:solidFill>
          </a:ln>
        </p:spPr>
        <p:txBody>
          <a:bodyPr wrap="square" lIns="180000" rtlCol="0">
            <a:spAutoFit/>
          </a:bodyPr>
          <a:lstStyle/>
          <a:p>
            <a:r>
              <a:rPr lang="en-GB" sz="1400" b="1" dirty="0"/>
              <a:t>LDA is good for</a:t>
            </a:r>
          </a:p>
          <a:p>
            <a:pPr marL="285750" indent="-285750">
              <a:buFont typeface="Arial" panose="020B0604020202020204" pitchFamily="34" charset="0"/>
              <a:buChar char="•"/>
            </a:pPr>
            <a:r>
              <a:rPr lang="en-GB" sz="1400" dirty="0"/>
              <a:t>Creating and explaining topics. Understanding the overall content of the documents</a:t>
            </a:r>
          </a:p>
          <a:p>
            <a:pPr marL="285750" indent="-285750">
              <a:buFont typeface="Arial" panose="020B0604020202020204" pitchFamily="34" charset="0"/>
              <a:buChar char="•"/>
            </a:pPr>
            <a:r>
              <a:rPr lang="en-GB" sz="1400" dirty="0"/>
              <a:t>Allocating topics to documents: understanding documents’ distribution and unicity</a:t>
            </a:r>
          </a:p>
          <a:p>
            <a:pPr marL="285750" indent="-285750">
              <a:buFont typeface="Arial" panose="020B0604020202020204" pitchFamily="34" charset="0"/>
              <a:buChar char="•"/>
            </a:pPr>
            <a:r>
              <a:rPr lang="en-GB" sz="1400" dirty="0"/>
              <a:t>Allocating learned topics to new documents</a:t>
            </a:r>
          </a:p>
          <a:p>
            <a:pPr marL="285750" indent="-285750">
              <a:buFont typeface="Arial" panose="020B0604020202020204" pitchFamily="34" charset="0"/>
              <a:buChar char="•"/>
            </a:pPr>
            <a:endParaRPr lang="en-GB" sz="1400" dirty="0"/>
          </a:p>
          <a:p>
            <a:r>
              <a:rPr lang="en-GB" sz="1400" b="1" dirty="0"/>
              <a:t>LDA requires human intervention to</a:t>
            </a:r>
          </a:p>
          <a:p>
            <a:pPr marL="285750" indent="-285750">
              <a:buFont typeface="Arial" panose="020B0604020202020204" pitchFamily="34" charset="0"/>
              <a:buChar char="•"/>
            </a:pPr>
            <a:r>
              <a:rPr lang="en-GB" sz="1400" dirty="0"/>
              <a:t>Interpret topics</a:t>
            </a:r>
          </a:p>
          <a:p>
            <a:pPr marL="285750" indent="-285750">
              <a:buFont typeface="Arial" panose="020B0604020202020204" pitchFamily="34" charset="0"/>
              <a:buChar char="•"/>
            </a:pPr>
            <a:r>
              <a:rPr lang="en-GB" sz="1400" dirty="0"/>
              <a:t>Adjust parameters to fine-tune topics</a:t>
            </a:r>
          </a:p>
          <a:p>
            <a:pPr marL="285750" indent="-285750">
              <a:buFont typeface="Arial" panose="020B0604020202020204" pitchFamily="34" charset="0"/>
              <a:buChar char="•"/>
            </a:pPr>
            <a:endParaRPr lang="en-GB" sz="1400" dirty="0"/>
          </a:p>
          <a:p>
            <a:r>
              <a:rPr lang="en-GB" sz="1400" b="1" dirty="0"/>
              <a:t>LDA has underlying weaknesses</a:t>
            </a:r>
          </a:p>
          <a:p>
            <a:pPr marL="285750" indent="-285750">
              <a:buFont typeface="Arial" panose="020B0604020202020204" pitchFamily="34" charset="0"/>
              <a:buChar char="•"/>
            </a:pPr>
            <a:r>
              <a:rPr lang="en-GB" sz="1400" dirty="0"/>
              <a:t>Topics are unstable (like k-Means). You can set the random state though </a:t>
            </a:r>
          </a:p>
          <a:p>
            <a:pPr marL="285750" indent="-285750">
              <a:buFont typeface="Arial" panose="020B0604020202020204" pitchFamily="34" charset="0"/>
              <a:buChar char="•"/>
            </a:pPr>
            <a:endParaRPr lang="en-GB" sz="1400" dirty="0"/>
          </a:p>
          <a:p>
            <a:r>
              <a:rPr lang="en-GB" sz="1400" b="1" dirty="0"/>
              <a:t>LDA is not good for</a:t>
            </a:r>
          </a:p>
          <a:p>
            <a:pPr marL="285750" indent="-285750">
              <a:buFont typeface="Arial" panose="020B0604020202020204" pitchFamily="34" charset="0"/>
              <a:buChar char="•"/>
            </a:pPr>
            <a:r>
              <a:rPr lang="en-GB" sz="1400" dirty="0"/>
              <a:t>Monitoring new topics</a:t>
            </a:r>
          </a:p>
          <a:p>
            <a:pPr marL="285750" indent="-285750">
              <a:buFont typeface="Arial" panose="020B0604020202020204" pitchFamily="34" charset="0"/>
              <a:buChar char="•"/>
            </a:pPr>
            <a:r>
              <a:rPr lang="en-GB" sz="1400" dirty="0"/>
              <a:t>Adding new documents to the model</a:t>
            </a:r>
          </a:p>
        </p:txBody>
      </p:sp>
      <p:sp>
        <p:nvSpPr>
          <p:cNvPr id="7" name="TextBox 6"/>
          <p:cNvSpPr txBox="1"/>
          <p:nvPr/>
        </p:nvSpPr>
        <p:spPr>
          <a:xfrm>
            <a:off x="6333566" y="1886725"/>
            <a:ext cx="5567081" cy="4185761"/>
          </a:xfrm>
          <a:prstGeom prst="rect">
            <a:avLst/>
          </a:prstGeom>
          <a:solidFill>
            <a:schemeClr val="bg1"/>
          </a:solidFill>
        </p:spPr>
        <p:txBody>
          <a:bodyPr wrap="square" lIns="180000" rtlCol="0">
            <a:spAutoFit/>
          </a:bodyPr>
          <a:lstStyle/>
          <a:p>
            <a:r>
              <a:rPr lang="fr-FR" sz="1400" dirty="0" err="1"/>
              <a:t>Depending</a:t>
            </a:r>
            <a:r>
              <a:rPr lang="fr-FR" sz="1400" dirty="0"/>
              <a:t> on </a:t>
            </a:r>
            <a:r>
              <a:rPr lang="fr-FR" sz="1400" dirty="0" err="1"/>
              <a:t>your</a:t>
            </a:r>
            <a:r>
              <a:rPr lang="fr-FR" sz="1400" dirty="0"/>
              <a:t> use-case (topic extraction, dimension </a:t>
            </a:r>
            <a:r>
              <a:rPr lang="fr-FR" sz="1400" dirty="0" err="1"/>
              <a:t>reduction</a:t>
            </a:r>
            <a:r>
              <a:rPr lang="fr-FR" sz="1400" dirty="0"/>
              <a:t>, </a:t>
            </a:r>
            <a:r>
              <a:rPr lang="fr-FR" sz="1400" dirty="0" err="1"/>
              <a:t>recommendation</a:t>
            </a:r>
            <a:r>
              <a:rPr lang="fr-FR" sz="1400" dirty="0"/>
              <a:t> engine...), </a:t>
            </a:r>
            <a:r>
              <a:rPr lang="fr-FR" sz="1400" dirty="0" err="1"/>
              <a:t>you</a:t>
            </a:r>
            <a:r>
              <a:rPr lang="fr-FR" sz="1400" dirty="0"/>
              <a:t> </a:t>
            </a:r>
            <a:r>
              <a:rPr lang="fr-FR" sz="1400" dirty="0" err="1"/>
              <a:t>will</a:t>
            </a:r>
            <a:r>
              <a:rPr lang="fr-FR" sz="1400" dirty="0"/>
              <a:t> have </a:t>
            </a:r>
            <a:r>
              <a:rPr lang="fr-FR" sz="1400" dirty="0" err="1"/>
              <a:t>different</a:t>
            </a:r>
            <a:r>
              <a:rPr lang="fr-FR" sz="1400" dirty="0"/>
              <a:t> expectations of </a:t>
            </a:r>
            <a:r>
              <a:rPr lang="fr-FR" sz="1400" dirty="0" err="1"/>
              <a:t>what</a:t>
            </a:r>
            <a:r>
              <a:rPr lang="fr-FR" sz="1400" dirty="0"/>
              <a:t> a good LDA model </a:t>
            </a:r>
            <a:r>
              <a:rPr lang="fr-FR" sz="1400" dirty="0" err="1"/>
              <a:t>is</a:t>
            </a:r>
            <a:r>
              <a:rPr lang="fr-FR" sz="1400" dirty="0"/>
              <a:t> for </a:t>
            </a:r>
            <a:r>
              <a:rPr lang="fr-FR" sz="1400" dirty="0" err="1"/>
              <a:t>your</a:t>
            </a:r>
            <a:r>
              <a:rPr lang="fr-FR" sz="1400" dirty="0"/>
              <a:t> </a:t>
            </a:r>
            <a:r>
              <a:rPr lang="fr-FR" sz="1400" dirty="0" err="1"/>
              <a:t>dataset</a:t>
            </a:r>
            <a:r>
              <a:rPr lang="fr-FR" sz="1400" dirty="0"/>
              <a:t>. </a:t>
            </a:r>
          </a:p>
          <a:p>
            <a:r>
              <a:rPr lang="fr-FR" sz="1400" i="1" dirty="0"/>
              <a:t>Example: a </a:t>
            </a:r>
            <a:r>
              <a:rPr lang="fr-FR" sz="1400" i="1" dirty="0" err="1"/>
              <a:t>recommendation</a:t>
            </a:r>
            <a:r>
              <a:rPr lang="fr-FR" sz="1400" i="1" dirty="0"/>
              <a:t> system </a:t>
            </a:r>
            <a:r>
              <a:rPr lang="fr-FR" sz="1400" i="1" dirty="0" err="1"/>
              <a:t>that</a:t>
            </a:r>
            <a:r>
              <a:rPr lang="fr-FR" sz="1400" i="1" dirty="0"/>
              <a:t> </a:t>
            </a:r>
            <a:r>
              <a:rPr lang="fr-FR" sz="1400" i="1" dirty="0" err="1"/>
              <a:t>recommends</a:t>
            </a:r>
            <a:r>
              <a:rPr lang="fr-FR" sz="1400" i="1" dirty="0"/>
              <a:t> articles </a:t>
            </a:r>
            <a:r>
              <a:rPr lang="fr-FR" sz="1400" i="1" dirty="0" err="1"/>
              <a:t>with</a:t>
            </a:r>
            <a:r>
              <a:rPr lang="fr-FR" sz="1400" i="1" dirty="0"/>
              <a:t> </a:t>
            </a:r>
            <a:r>
              <a:rPr lang="fr-FR" sz="1400" i="1" dirty="0" err="1"/>
              <a:t>same</a:t>
            </a:r>
            <a:r>
              <a:rPr lang="fr-FR" sz="1400" i="1" dirty="0"/>
              <a:t> topics </a:t>
            </a:r>
            <a:r>
              <a:rPr lang="fr-FR" sz="1400" i="1" dirty="0" err="1"/>
              <a:t>does</a:t>
            </a:r>
            <a:r>
              <a:rPr lang="fr-FR" sz="1400" i="1" dirty="0"/>
              <a:t> not </a:t>
            </a:r>
            <a:r>
              <a:rPr lang="fr-FR" sz="1400" i="1" dirty="0" err="1"/>
              <a:t>need</a:t>
            </a:r>
            <a:r>
              <a:rPr lang="fr-FR" sz="1400" i="1" dirty="0"/>
              <a:t> topic </a:t>
            </a:r>
            <a:r>
              <a:rPr lang="fr-FR" sz="1400" i="1" dirty="0" err="1"/>
              <a:t>interpretability</a:t>
            </a:r>
            <a:r>
              <a:rPr lang="fr-FR" sz="1400" i="1" dirty="0"/>
              <a:t>.</a:t>
            </a:r>
            <a:endParaRPr lang="fr-FR" sz="1400" dirty="0"/>
          </a:p>
          <a:p>
            <a:r>
              <a:rPr lang="fr-FR" sz="1400" dirty="0"/>
              <a:t>A good </a:t>
            </a:r>
            <a:r>
              <a:rPr lang="fr-FR" sz="1400" dirty="0" err="1"/>
              <a:t>way</a:t>
            </a:r>
            <a:r>
              <a:rPr lang="fr-FR" sz="1400" dirty="0"/>
              <a:t> to start </a:t>
            </a:r>
            <a:r>
              <a:rPr lang="fr-FR" sz="1400" dirty="0" err="1"/>
              <a:t>with</a:t>
            </a:r>
            <a:r>
              <a:rPr lang="fr-FR" sz="1400" dirty="0"/>
              <a:t> LDA </a:t>
            </a:r>
            <a:r>
              <a:rPr lang="fr-FR" sz="1400" dirty="0" err="1"/>
              <a:t>is</a:t>
            </a:r>
            <a:r>
              <a:rPr lang="fr-FR" sz="1400" dirty="0"/>
              <a:t> </a:t>
            </a:r>
            <a:r>
              <a:rPr lang="fr-FR" sz="1400" dirty="0" err="1"/>
              <a:t>downloading</a:t>
            </a:r>
            <a:r>
              <a:rPr lang="fr-FR" sz="1400" dirty="0"/>
              <a:t> </a:t>
            </a:r>
            <a:r>
              <a:rPr lang="fr-FR" sz="1400" dirty="0" err="1"/>
              <a:t>Wikipedia</a:t>
            </a:r>
            <a:r>
              <a:rPr lang="fr-FR" sz="1400" dirty="0"/>
              <a:t> and </a:t>
            </a:r>
            <a:r>
              <a:rPr lang="fr-FR" sz="1400" dirty="0" err="1"/>
              <a:t>extracting</a:t>
            </a:r>
            <a:r>
              <a:rPr lang="fr-FR" sz="1400" dirty="0"/>
              <a:t> topics. Once a good </a:t>
            </a:r>
            <a:r>
              <a:rPr lang="fr-FR" sz="1400" dirty="0" err="1"/>
              <a:t>number</a:t>
            </a:r>
            <a:r>
              <a:rPr lang="fr-FR" sz="1400" dirty="0"/>
              <a:t> of topics </a:t>
            </a:r>
            <a:r>
              <a:rPr lang="fr-FR" sz="1400" dirty="0" err="1"/>
              <a:t>is</a:t>
            </a:r>
            <a:r>
              <a:rPr lang="fr-FR" sz="1400" dirty="0"/>
              <a:t> </a:t>
            </a:r>
            <a:r>
              <a:rPr lang="fr-FR" sz="1400" dirty="0" err="1"/>
              <a:t>selected</a:t>
            </a:r>
            <a:r>
              <a:rPr lang="fr-FR" sz="1400" dirty="0"/>
              <a:t>, the model </a:t>
            </a:r>
            <a:r>
              <a:rPr lang="fr-FR" sz="1400" dirty="0" err="1"/>
              <a:t>should</a:t>
            </a:r>
            <a:r>
              <a:rPr lang="fr-FR" sz="1400" dirty="0"/>
              <a:t> </a:t>
            </a:r>
            <a:r>
              <a:rPr lang="fr-FR" sz="1400" dirty="0" err="1"/>
              <a:t>predict</a:t>
            </a:r>
            <a:r>
              <a:rPr lang="fr-FR" sz="1400" dirty="0"/>
              <a:t> </a:t>
            </a:r>
            <a:r>
              <a:rPr lang="fr-FR" sz="1400" dirty="0" err="1"/>
              <a:t>accurately</a:t>
            </a:r>
            <a:r>
              <a:rPr lang="fr-FR" sz="1400" dirty="0"/>
              <a:t> the topics of </a:t>
            </a:r>
            <a:r>
              <a:rPr lang="fr-FR" sz="1400" dirty="0" err="1"/>
              <a:t>any</a:t>
            </a:r>
            <a:r>
              <a:rPr lang="fr-FR" sz="1400" dirty="0"/>
              <a:t> </a:t>
            </a:r>
            <a:r>
              <a:rPr lang="fr-FR" sz="1400" dirty="0" err="1"/>
              <a:t>given</a:t>
            </a:r>
            <a:r>
              <a:rPr lang="fr-FR" sz="1400" dirty="0"/>
              <a:t> document.</a:t>
            </a:r>
          </a:p>
          <a:p>
            <a:endParaRPr lang="fr-FR" sz="1400" dirty="0"/>
          </a:p>
          <a:p>
            <a:r>
              <a:rPr lang="fr-FR" sz="1400" b="1" dirty="0"/>
              <a:t>More content</a:t>
            </a:r>
          </a:p>
          <a:p>
            <a:r>
              <a:rPr lang="fr-FR" sz="1400" dirty="0" err="1"/>
              <a:t>What</a:t>
            </a:r>
            <a:r>
              <a:rPr lang="fr-FR" sz="1400" dirty="0"/>
              <a:t> are the </a:t>
            </a:r>
            <a:r>
              <a:rPr lang="fr-FR" sz="1400" dirty="0" err="1"/>
              <a:t>proper</a:t>
            </a:r>
            <a:r>
              <a:rPr lang="fr-FR" sz="1400" dirty="0"/>
              <a:t> </a:t>
            </a:r>
            <a:r>
              <a:rPr lang="fr-FR" sz="1400" dirty="0" err="1"/>
              <a:t>ways</a:t>
            </a:r>
            <a:r>
              <a:rPr lang="fr-FR" sz="1400" dirty="0"/>
              <a:t> to </a:t>
            </a:r>
            <a:r>
              <a:rPr lang="fr-FR" sz="1400" dirty="0" err="1"/>
              <a:t>prepare</a:t>
            </a:r>
            <a:r>
              <a:rPr lang="fr-FR" sz="1400" dirty="0"/>
              <a:t> a </a:t>
            </a:r>
            <a:r>
              <a:rPr lang="fr-FR" sz="1400" dirty="0" err="1"/>
              <a:t>dataset</a:t>
            </a:r>
            <a:r>
              <a:rPr lang="fr-FR" sz="1400" dirty="0"/>
              <a:t> </a:t>
            </a:r>
            <a:r>
              <a:rPr lang="fr-FR" sz="1400" dirty="0" err="1"/>
              <a:t>before</a:t>
            </a:r>
            <a:r>
              <a:rPr lang="fr-FR" sz="1400" dirty="0"/>
              <a:t> running a LDA: </a:t>
            </a:r>
            <a:r>
              <a:rPr lang="fr-FR" sz="1400" dirty="0">
                <a:hlinkClick r:id="rId2"/>
              </a:rPr>
              <a:t>https://www.youtube.com/watch?v=3mHy4OSyRf0</a:t>
            </a:r>
            <a:endParaRPr lang="fr-FR" sz="1400" dirty="0"/>
          </a:p>
          <a:p>
            <a:r>
              <a:rPr lang="fr-FR" sz="1400" dirty="0"/>
              <a:t>The Maths of LDA: </a:t>
            </a:r>
            <a:r>
              <a:rPr lang="fr-FR" sz="1400" dirty="0">
                <a:hlinkClick r:id="rId3"/>
              </a:rPr>
              <a:t>https://www.youtube.com/watch?v=nfBNOWv1pgE</a:t>
            </a:r>
            <a:endParaRPr lang="fr-FR" sz="1400" dirty="0"/>
          </a:p>
          <a:p>
            <a:r>
              <a:rPr lang="fr-FR" sz="1400" dirty="0"/>
              <a:t>Running a LDA on </a:t>
            </a:r>
            <a:r>
              <a:rPr lang="fr-FR" sz="1400" dirty="0" err="1"/>
              <a:t>Wikipedia</a:t>
            </a:r>
            <a:r>
              <a:rPr lang="fr-FR" sz="1400" dirty="0"/>
              <a:t> </a:t>
            </a:r>
            <a:r>
              <a:rPr lang="fr-FR" sz="1400" dirty="0" err="1"/>
              <a:t>with</a:t>
            </a:r>
            <a:r>
              <a:rPr lang="fr-FR" sz="1400" dirty="0"/>
              <a:t> </a:t>
            </a:r>
            <a:r>
              <a:rPr lang="fr-FR" sz="1400" dirty="0" err="1"/>
              <a:t>gensim</a:t>
            </a:r>
            <a:r>
              <a:rPr lang="fr-FR" sz="1400" dirty="0"/>
              <a:t>:</a:t>
            </a:r>
          </a:p>
          <a:p>
            <a:r>
              <a:rPr lang="fr-FR" sz="1400" dirty="0">
                <a:hlinkClick r:id="rId4"/>
              </a:rPr>
              <a:t>https://radimrehurek.com/gensim/wiki.html</a:t>
            </a:r>
            <a:endParaRPr lang="fr-FR" sz="1400" dirty="0"/>
          </a:p>
          <a:p>
            <a:r>
              <a:rPr lang="fr-FR" sz="1400" dirty="0"/>
              <a:t>Official </a:t>
            </a:r>
            <a:r>
              <a:rPr lang="fr-FR" sz="1400" dirty="0" err="1"/>
              <a:t>research</a:t>
            </a:r>
            <a:r>
              <a:rPr lang="fr-FR" sz="1400" dirty="0"/>
              <a:t> </a:t>
            </a:r>
            <a:r>
              <a:rPr lang="fr-FR" sz="1400" dirty="0" err="1"/>
              <a:t>paper</a:t>
            </a:r>
            <a:r>
              <a:rPr lang="fr-FR" sz="1400" dirty="0"/>
              <a:t> on LDA: </a:t>
            </a:r>
            <a:r>
              <a:rPr lang="fr-FR" sz="1400" u="sng" dirty="0">
                <a:hlinkClick r:id="rId5"/>
              </a:rPr>
              <a:t>http://www.jmlr.org/papers/volume3/blei03a/blei03a.pdf</a:t>
            </a:r>
            <a:endParaRPr lang="fr-FR" sz="1400" dirty="0"/>
          </a:p>
          <a:p>
            <a:r>
              <a:rPr lang="fr-FR" sz="1400" dirty="0"/>
              <a:t> </a:t>
            </a:r>
          </a:p>
        </p:txBody>
      </p:sp>
    </p:spTree>
    <p:extLst>
      <p:ext uri="{BB962C8B-B14F-4D97-AF65-F5344CB8AC3E}">
        <p14:creationId xmlns:p14="http://schemas.microsoft.com/office/powerpoint/2010/main" val="27553331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Hands-on 1: LDA</a:t>
            </a:r>
          </a:p>
        </p:txBody>
      </p:sp>
      <p:sp>
        <p:nvSpPr>
          <p:cNvPr id="36" name="Rectangle 35"/>
          <p:cNvSpPr/>
          <p:nvPr/>
        </p:nvSpPr>
        <p:spPr>
          <a:xfrm>
            <a:off x="2664672" y="1553535"/>
            <a:ext cx="6885178" cy="8636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chemeClr val="tx2"/>
                </a:solidFill>
              </a:rPr>
              <a:t>Explore the 1</a:t>
            </a:r>
            <a:r>
              <a:rPr lang="en-US" sz="2400" b="1" baseline="30000" dirty="0">
                <a:solidFill>
                  <a:schemeClr val="tx2"/>
                </a:solidFill>
              </a:rPr>
              <a:t>st</a:t>
            </a:r>
            <a:r>
              <a:rPr lang="en-US" sz="2400" b="1" dirty="0">
                <a:solidFill>
                  <a:schemeClr val="tx2"/>
                </a:solidFill>
              </a:rPr>
              <a:t> notebook and perform a LDA with your data, and then with </a:t>
            </a:r>
            <a:r>
              <a:rPr lang="en-US" sz="2400" b="1">
                <a:solidFill>
                  <a:schemeClr val="tx2"/>
                </a:solidFill>
              </a:rPr>
              <a:t>provided data</a:t>
            </a:r>
            <a:endParaRPr lang="en-US" sz="2400" b="1" dirty="0">
              <a:solidFill>
                <a:schemeClr val="tx2"/>
              </a:solidFill>
            </a:endParaRPr>
          </a:p>
        </p:txBody>
      </p:sp>
      <p:grpSp>
        <p:nvGrpSpPr>
          <p:cNvPr id="49" name="Group 48"/>
          <p:cNvGrpSpPr/>
          <p:nvPr/>
        </p:nvGrpSpPr>
        <p:grpSpPr>
          <a:xfrm>
            <a:off x="10626289" y="1103115"/>
            <a:ext cx="1368151" cy="461665"/>
            <a:chOff x="1098030" y="5226606"/>
            <a:chExt cx="1368151" cy="461665"/>
          </a:xfrm>
        </p:grpSpPr>
        <p:pic>
          <p:nvPicPr>
            <p:cNvPr id="50" name="Picture 49"/>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b="14300"/>
            <a:stretch/>
          </p:blipFill>
          <p:spPr>
            <a:xfrm>
              <a:off x="1098030" y="5245026"/>
              <a:ext cx="504087" cy="432000"/>
            </a:xfrm>
            <a:prstGeom prst="rect">
              <a:avLst/>
            </a:prstGeom>
          </p:spPr>
        </p:pic>
        <p:sp>
          <p:nvSpPr>
            <p:cNvPr id="51" name="TextBox 50"/>
            <p:cNvSpPr txBox="1"/>
            <p:nvPr/>
          </p:nvSpPr>
          <p:spPr bwMode="auto">
            <a:xfrm>
              <a:off x="1707554" y="5226606"/>
              <a:ext cx="758627" cy="461665"/>
            </a:xfrm>
            <a:prstGeom prst="rect">
              <a:avLst/>
            </a:prstGeom>
            <a:noFill/>
            <a:ln w="9525">
              <a:noFill/>
              <a:miter lim="800000"/>
              <a:headEnd/>
              <a:tailEnd/>
            </a:ln>
          </p:spPr>
          <p:txBody>
            <a:bodyPr wrap="square" rtlCol="0">
              <a:spAutoFit/>
            </a:bodyPr>
            <a:lstStyle/>
            <a:p>
              <a:r>
                <a:rPr lang="en-US" sz="2400" dirty="0">
                  <a:solidFill>
                    <a:schemeClr val="bg1">
                      <a:lumMod val="50000"/>
                    </a:schemeClr>
                  </a:solidFill>
                  <a:latin typeface="Calibri" pitchFamily="34" charset="0"/>
                  <a:cs typeface="Calibri" pitchFamily="34" charset="0"/>
                </a:rPr>
                <a:t>45’</a:t>
              </a:r>
            </a:p>
          </p:txBody>
        </p:sp>
      </p:grpSp>
      <p:sp>
        <p:nvSpPr>
          <p:cNvPr id="52" name="Rounded Rectangle 51"/>
          <p:cNvSpPr/>
          <p:nvPr/>
        </p:nvSpPr>
        <p:spPr>
          <a:xfrm>
            <a:off x="10574303" y="1041866"/>
            <a:ext cx="1368000" cy="576000"/>
          </a:xfrm>
          <a:prstGeom prst="roundRect">
            <a:avLst/>
          </a:prstGeom>
          <a:noFill/>
          <a:ln>
            <a:solidFill>
              <a:schemeClr val="bg1">
                <a:lumMod val="7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chemeClr val="tx1">
                  <a:lumMod val="75000"/>
                  <a:lumOff val="25000"/>
                </a:schemeClr>
              </a:solidFill>
              <a:latin typeface="Calibri" pitchFamily="34" charset="0"/>
              <a:cs typeface="Calibri" pitchFamily="34" charset="0"/>
            </a:endParaRPr>
          </a:p>
        </p:txBody>
      </p:sp>
      <p:pic>
        <p:nvPicPr>
          <p:cNvPr id="5" name="Picture 4">
            <a:extLst>
              <a:ext uri="{FF2B5EF4-FFF2-40B4-BE49-F238E27FC236}">
                <a16:creationId xmlns:a16="http://schemas.microsoft.com/office/drawing/2014/main" id="{741BFD06-38A4-4877-9D2E-F0DF71320F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1125" y="2555790"/>
            <a:ext cx="2669749" cy="2669749"/>
          </a:xfrm>
          <a:prstGeom prst="rect">
            <a:avLst/>
          </a:prstGeom>
        </p:spPr>
      </p:pic>
      <p:sp>
        <p:nvSpPr>
          <p:cNvPr id="3" name="Rectangle 2">
            <a:extLst>
              <a:ext uri="{FF2B5EF4-FFF2-40B4-BE49-F238E27FC236}">
                <a16:creationId xmlns:a16="http://schemas.microsoft.com/office/drawing/2014/main" id="{5009D2C7-26AE-4781-97E6-614AEB7FFBE7}"/>
              </a:ext>
            </a:extLst>
          </p:cNvPr>
          <p:cNvSpPr/>
          <p:nvPr/>
        </p:nvSpPr>
        <p:spPr>
          <a:xfrm>
            <a:off x="3364447" y="5407970"/>
            <a:ext cx="6574684" cy="1200329"/>
          </a:xfrm>
          <a:prstGeom prst="rect">
            <a:avLst/>
          </a:prstGeom>
        </p:spPr>
        <p:txBody>
          <a:bodyPr wrap="square">
            <a:spAutoFit/>
          </a:bodyPr>
          <a:lstStyle/>
          <a:p>
            <a:pPr marL="285750" indent="-285750">
              <a:buClr>
                <a:schemeClr val="tx2"/>
              </a:buClr>
              <a:buFont typeface="Wingdings" panose="05000000000000000000" pitchFamily="2" charset="2"/>
              <a:buChar char="§"/>
            </a:pPr>
            <a:r>
              <a:rPr lang="fr-FR" dirty="0"/>
              <a:t>How </a:t>
            </a:r>
            <a:r>
              <a:rPr lang="fr-FR" dirty="0" err="1"/>
              <a:t>many</a:t>
            </a:r>
            <a:r>
              <a:rPr lang="fr-FR" dirty="0"/>
              <a:t> topics to </a:t>
            </a:r>
            <a:r>
              <a:rPr lang="fr-FR" dirty="0" err="1"/>
              <a:t>choose</a:t>
            </a:r>
            <a:r>
              <a:rPr lang="fr-FR" dirty="0"/>
              <a:t>?</a:t>
            </a:r>
          </a:p>
          <a:p>
            <a:pPr marL="285750" indent="-285750">
              <a:buClr>
                <a:schemeClr val="tx2"/>
              </a:buClr>
              <a:buFont typeface="Wingdings" panose="05000000000000000000" pitchFamily="2" charset="2"/>
              <a:buChar char="§"/>
            </a:pPr>
            <a:r>
              <a:rPr lang="fr-FR" dirty="0"/>
              <a:t>Observe the </a:t>
            </a:r>
            <a:r>
              <a:rPr lang="fr-FR" dirty="0" err="1"/>
              <a:t>roles</a:t>
            </a:r>
            <a:r>
              <a:rPr lang="fr-FR" dirty="0"/>
              <a:t> of </a:t>
            </a:r>
            <a:r>
              <a:rPr lang="fr-FR" i="1" dirty="0"/>
              <a:t>alpha</a:t>
            </a:r>
            <a:r>
              <a:rPr lang="fr-FR" dirty="0"/>
              <a:t> and </a:t>
            </a:r>
            <a:r>
              <a:rPr lang="fr-FR" i="1" dirty="0" err="1"/>
              <a:t>eta</a:t>
            </a:r>
            <a:r>
              <a:rPr lang="fr-FR" dirty="0"/>
              <a:t>?</a:t>
            </a:r>
          </a:p>
          <a:p>
            <a:pPr marL="285750" indent="-285750">
              <a:buClr>
                <a:schemeClr val="tx2"/>
              </a:buClr>
              <a:buFont typeface="Wingdings" panose="05000000000000000000" pitchFamily="2" charset="2"/>
              <a:buChar char="§"/>
            </a:pPr>
            <a:r>
              <a:rPr lang="fr-FR" dirty="0" err="1"/>
              <a:t>What</a:t>
            </a:r>
            <a:r>
              <a:rPr lang="fr-FR" dirty="0"/>
              <a:t> </a:t>
            </a:r>
            <a:r>
              <a:rPr lang="fr-FR" dirty="0" err="1"/>
              <a:t>is</a:t>
            </a:r>
            <a:r>
              <a:rPr lang="fr-FR" dirty="0"/>
              <a:t> the good </a:t>
            </a:r>
            <a:r>
              <a:rPr lang="fr-FR" dirty="0" err="1"/>
              <a:t>shape</a:t>
            </a:r>
            <a:r>
              <a:rPr lang="fr-FR" dirty="0"/>
              <a:t> of a </a:t>
            </a:r>
            <a:r>
              <a:rPr lang="fr-FR" dirty="0" err="1"/>
              <a:t>dataset</a:t>
            </a:r>
            <a:r>
              <a:rPr lang="fr-FR" dirty="0"/>
              <a:t> (#</a:t>
            </a:r>
            <a:r>
              <a:rPr lang="fr-FR" dirty="0" err="1"/>
              <a:t>words</a:t>
            </a:r>
            <a:r>
              <a:rPr lang="fr-FR" dirty="0"/>
              <a:t>, #documents, ratio </a:t>
            </a:r>
            <a:r>
              <a:rPr lang="fr-FR" dirty="0" err="1"/>
              <a:t>words</a:t>
            </a:r>
            <a:r>
              <a:rPr lang="fr-FR" dirty="0"/>
              <a:t>/document) to </a:t>
            </a:r>
            <a:r>
              <a:rPr lang="fr-FR" dirty="0" err="1"/>
              <a:t>find</a:t>
            </a:r>
            <a:r>
              <a:rPr lang="fr-FR" dirty="0"/>
              <a:t> relevant topics?</a:t>
            </a:r>
          </a:p>
        </p:txBody>
      </p:sp>
    </p:spTree>
    <p:extLst>
      <p:ext uri="{BB962C8B-B14F-4D97-AF65-F5344CB8AC3E}">
        <p14:creationId xmlns:p14="http://schemas.microsoft.com/office/powerpoint/2010/main" val="25059694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59169-CB0B-430A-9D1F-0273D400A72F}"/>
              </a:ext>
            </a:extLst>
          </p:cNvPr>
          <p:cNvSpPr>
            <a:spLocks noGrp="1"/>
          </p:cNvSpPr>
          <p:nvPr>
            <p:ph type="title"/>
          </p:nvPr>
        </p:nvSpPr>
        <p:spPr/>
        <p:txBody>
          <a:bodyPr/>
          <a:lstStyle/>
          <a:p>
            <a:pPr algn="l"/>
            <a:r>
              <a:rPr lang="fr-FR" dirty="0"/>
              <a:t>Agenda</a:t>
            </a:r>
          </a:p>
        </p:txBody>
      </p:sp>
      <p:pic>
        <p:nvPicPr>
          <p:cNvPr id="3" name="Picture 2">
            <a:extLst>
              <a:ext uri="{FF2B5EF4-FFF2-40B4-BE49-F238E27FC236}">
                <a16:creationId xmlns:a16="http://schemas.microsoft.com/office/drawing/2014/main" id="{9D424515-6AD4-452C-A144-594387AB6555}"/>
              </a:ext>
            </a:extLst>
          </p:cNvPr>
          <p:cNvPicPr>
            <a:picLocks noChangeAspect="1"/>
          </p:cNvPicPr>
          <p:nvPr/>
        </p:nvPicPr>
        <p:blipFill rotWithShape="1">
          <a:blip r:embed="rId2">
            <a:extLst>
              <a:ext uri="{28A0092B-C50C-407E-A947-70E740481C1C}">
                <a14:useLocalDpi xmlns:a14="http://schemas.microsoft.com/office/drawing/2010/main" val="0"/>
              </a:ext>
            </a:extLst>
          </a:blip>
          <a:srcRect l="34340"/>
          <a:stretch/>
        </p:blipFill>
        <p:spPr>
          <a:xfrm>
            <a:off x="0" y="1447710"/>
            <a:ext cx="3125793" cy="4760596"/>
          </a:xfrm>
          <a:prstGeom prst="rect">
            <a:avLst/>
          </a:prstGeom>
        </p:spPr>
      </p:pic>
      <p:sp>
        <p:nvSpPr>
          <p:cNvPr id="48" name="Rectangle 47">
            <a:extLst>
              <a:ext uri="{FF2B5EF4-FFF2-40B4-BE49-F238E27FC236}">
                <a16:creationId xmlns:a16="http://schemas.microsoft.com/office/drawing/2014/main" id="{6F75808A-CD3C-4DAE-9F42-980BB9CA0ADC}"/>
              </a:ext>
            </a:extLst>
          </p:cNvPr>
          <p:cNvSpPr/>
          <p:nvPr/>
        </p:nvSpPr>
        <p:spPr>
          <a:xfrm>
            <a:off x="3738049" y="1613890"/>
            <a:ext cx="7815262" cy="49944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2000" dirty="0">
                <a:solidFill>
                  <a:schemeClr val="bg2"/>
                </a:solidFill>
              </a:rPr>
              <a:t>1. What is topic extraction?</a:t>
            </a:r>
          </a:p>
          <a:p>
            <a:pPr>
              <a:lnSpc>
                <a:spcPct val="150000"/>
              </a:lnSpc>
            </a:pPr>
            <a:r>
              <a:rPr lang="en-US" sz="2000" dirty="0">
                <a:solidFill>
                  <a:schemeClr val="bg2"/>
                </a:solidFill>
              </a:rPr>
              <a:t>2. Various text representations</a:t>
            </a:r>
          </a:p>
          <a:p>
            <a:pPr>
              <a:lnSpc>
                <a:spcPct val="150000"/>
              </a:lnSpc>
            </a:pPr>
            <a:r>
              <a:rPr lang="en-US" sz="2000" dirty="0">
                <a:solidFill>
                  <a:schemeClr val="bg2"/>
                </a:solidFill>
              </a:rPr>
              <a:t>3. Latent Semantic Analysis (LSA)</a:t>
            </a:r>
          </a:p>
          <a:p>
            <a:pPr>
              <a:lnSpc>
                <a:spcPct val="150000"/>
              </a:lnSpc>
            </a:pPr>
            <a:r>
              <a:rPr lang="en-US" sz="2000" dirty="0">
                <a:solidFill>
                  <a:schemeClr val="bg2"/>
                </a:solidFill>
              </a:rPr>
              <a:t>4. Non negative Matrix Factorization (NMF)</a:t>
            </a:r>
          </a:p>
          <a:p>
            <a:pPr>
              <a:lnSpc>
                <a:spcPct val="150000"/>
              </a:lnSpc>
            </a:pPr>
            <a:r>
              <a:rPr lang="en-US" sz="2000" dirty="0">
                <a:solidFill>
                  <a:schemeClr val="bg2"/>
                </a:solidFill>
              </a:rPr>
              <a:t>5. Latent Dirichlet Allocation (LDA)</a:t>
            </a:r>
          </a:p>
          <a:p>
            <a:pPr>
              <a:lnSpc>
                <a:spcPct val="150000"/>
              </a:lnSpc>
            </a:pPr>
            <a:r>
              <a:rPr lang="en-US" sz="2000" b="1" dirty="0">
                <a:solidFill>
                  <a:schemeClr val="tx2"/>
                </a:solidFill>
              </a:rPr>
              <a:t>6. Word2vec</a:t>
            </a:r>
          </a:p>
          <a:p>
            <a:pPr>
              <a:lnSpc>
                <a:spcPct val="150000"/>
              </a:lnSpc>
            </a:pPr>
            <a:r>
              <a:rPr lang="en-US" sz="2000" dirty="0">
                <a:solidFill>
                  <a:schemeClr val="bg2"/>
                </a:solidFill>
              </a:rPr>
              <a:t>7. Steering Committee</a:t>
            </a:r>
          </a:p>
          <a:p>
            <a:pPr>
              <a:lnSpc>
                <a:spcPct val="150000"/>
              </a:lnSpc>
            </a:pPr>
            <a:r>
              <a:rPr lang="en-US" sz="2000" dirty="0">
                <a:solidFill>
                  <a:schemeClr val="bg2"/>
                </a:solidFill>
              </a:rPr>
              <a:t>8. Conclusion</a:t>
            </a:r>
          </a:p>
          <a:p>
            <a:pPr>
              <a:lnSpc>
                <a:spcPct val="150000"/>
              </a:lnSpc>
            </a:pPr>
            <a:r>
              <a:rPr lang="en-US" sz="2000" dirty="0">
                <a:solidFill>
                  <a:schemeClr val="bg2"/>
                </a:solidFill>
              </a:rPr>
              <a:t>9. To go further: graph of word</a:t>
            </a:r>
          </a:p>
        </p:txBody>
      </p:sp>
    </p:spTree>
    <p:extLst>
      <p:ext uri="{BB962C8B-B14F-4D97-AF65-F5344CB8AC3E}">
        <p14:creationId xmlns:p14="http://schemas.microsoft.com/office/powerpoint/2010/main" val="762778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E7831-08E9-47D7-A6DE-B85792B3CD96}"/>
              </a:ext>
            </a:extLst>
          </p:cNvPr>
          <p:cNvSpPr>
            <a:spLocks noGrp="1"/>
          </p:cNvSpPr>
          <p:nvPr>
            <p:ph type="title"/>
          </p:nvPr>
        </p:nvSpPr>
        <p:spPr/>
        <p:txBody>
          <a:bodyPr/>
          <a:lstStyle/>
          <a:p>
            <a:pPr algn="l"/>
            <a:r>
              <a:rPr lang="en-US" dirty="0"/>
              <a:t>Today’s agenda</a:t>
            </a:r>
          </a:p>
        </p:txBody>
      </p:sp>
      <p:sp>
        <p:nvSpPr>
          <p:cNvPr id="3" name="TextBox 2">
            <a:extLst>
              <a:ext uri="{FF2B5EF4-FFF2-40B4-BE49-F238E27FC236}">
                <a16:creationId xmlns:a16="http://schemas.microsoft.com/office/drawing/2014/main" id="{9DF73A96-FD46-4366-AFEE-AAE706D2D8C1}"/>
              </a:ext>
            </a:extLst>
          </p:cNvPr>
          <p:cNvSpPr txBox="1"/>
          <p:nvPr/>
        </p:nvSpPr>
        <p:spPr>
          <a:xfrm>
            <a:off x="1441173" y="2007704"/>
            <a:ext cx="9309652" cy="954107"/>
          </a:xfrm>
          <a:prstGeom prst="rect">
            <a:avLst/>
          </a:prstGeom>
          <a:noFill/>
        </p:spPr>
        <p:txBody>
          <a:bodyPr wrap="square" rtlCol="0">
            <a:spAutoFit/>
          </a:bodyPr>
          <a:lstStyle/>
          <a:p>
            <a:pPr algn="ctr"/>
            <a:r>
              <a:rPr lang="en-US" sz="2800" dirty="0"/>
              <a:t>From </a:t>
            </a:r>
            <a:r>
              <a:rPr lang="en-US" sz="2800" b="1" dirty="0"/>
              <a:t>N</a:t>
            </a:r>
            <a:r>
              <a:rPr lang="en-US" sz="2800" dirty="0"/>
              <a:t>atural </a:t>
            </a:r>
            <a:r>
              <a:rPr lang="en-US" sz="2800" b="1" dirty="0"/>
              <a:t>L</a:t>
            </a:r>
            <a:r>
              <a:rPr lang="en-US" sz="2800" dirty="0"/>
              <a:t>anguage </a:t>
            </a:r>
            <a:r>
              <a:rPr lang="en-US" sz="2800" b="1" dirty="0"/>
              <a:t>P</a:t>
            </a:r>
            <a:r>
              <a:rPr lang="en-US" sz="2800" dirty="0"/>
              <a:t>rocessing (NLP) to </a:t>
            </a:r>
          </a:p>
          <a:p>
            <a:pPr algn="ctr"/>
            <a:r>
              <a:rPr lang="en-US" sz="2800" b="1" dirty="0"/>
              <a:t>N</a:t>
            </a:r>
            <a:r>
              <a:rPr lang="en-US" sz="2800" dirty="0"/>
              <a:t>atural </a:t>
            </a:r>
            <a:r>
              <a:rPr lang="en-US" sz="2800" b="1" dirty="0"/>
              <a:t>L</a:t>
            </a:r>
            <a:r>
              <a:rPr lang="en-US" sz="2800" dirty="0"/>
              <a:t>anguage </a:t>
            </a:r>
            <a:r>
              <a:rPr lang="en-US" sz="2800" b="1" dirty="0"/>
              <a:t>U</a:t>
            </a:r>
            <a:r>
              <a:rPr lang="en-US" sz="2800" dirty="0"/>
              <a:t>nderstanding (NLU)</a:t>
            </a:r>
          </a:p>
        </p:txBody>
      </p:sp>
      <p:pic>
        <p:nvPicPr>
          <p:cNvPr id="13314" name="Picture 2" descr="RÃ©sultat de recherche d'images pour &quot;natural language processing&quot;">
            <a:extLst>
              <a:ext uri="{FF2B5EF4-FFF2-40B4-BE49-F238E27FC236}">
                <a16:creationId xmlns:a16="http://schemas.microsoft.com/office/drawing/2014/main" id="{2E635021-71D6-47EA-9298-EEB9C5C577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7029" y="3336234"/>
            <a:ext cx="3057939" cy="3057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7739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W</a:t>
            </a:r>
            <a:r>
              <a:rPr lang="en-US" sz="2800" dirty="0"/>
              <a:t>ord2vec</a:t>
            </a:r>
            <a:br>
              <a:rPr lang="en-US" sz="2800" dirty="0"/>
            </a:br>
            <a:r>
              <a:rPr lang="en-US" sz="2800" dirty="0"/>
              <a:t>(1/3)</a:t>
            </a:r>
          </a:p>
        </p:txBody>
      </p:sp>
      <p:sp>
        <p:nvSpPr>
          <p:cNvPr id="4" name="Rectangle 3"/>
          <p:cNvSpPr/>
          <p:nvPr/>
        </p:nvSpPr>
        <p:spPr>
          <a:xfrm>
            <a:off x="7089513" y="5449995"/>
            <a:ext cx="3628879" cy="369332"/>
          </a:xfrm>
          <a:prstGeom prst="rect">
            <a:avLst/>
          </a:prstGeom>
        </p:spPr>
        <p:txBody>
          <a:bodyPr wrap="none">
            <a:spAutoFit/>
          </a:bodyPr>
          <a:lstStyle/>
          <a:p>
            <a:r>
              <a:rPr lang="fr-FR" u="sng">
                <a:solidFill>
                  <a:srgbClr val="000000"/>
                </a:solidFill>
                <a:ea typeface="Calibri" panose="020F0502020204030204" pitchFamily="34" charset="0"/>
                <a:cs typeface="Times New Roman" panose="02020603050405020304" pitchFamily="18" charset="0"/>
                <a:hlinkClick r:id="rId2"/>
              </a:rPr>
              <a:t>http://bionlp-www.utu.fi/wv_demo/</a:t>
            </a:r>
            <a:endParaRPr lang="fr-FR"/>
          </a:p>
        </p:txBody>
      </p:sp>
      <p:sp>
        <p:nvSpPr>
          <p:cNvPr id="5" name="Rectangle 4"/>
          <p:cNvSpPr/>
          <p:nvPr/>
        </p:nvSpPr>
        <p:spPr>
          <a:xfrm>
            <a:off x="7089513" y="5819327"/>
            <a:ext cx="4326826" cy="369332"/>
          </a:xfrm>
          <a:prstGeom prst="rect">
            <a:avLst/>
          </a:prstGeom>
        </p:spPr>
        <p:txBody>
          <a:bodyPr wrap="none">
            <a:spAutoFit/>
          </a:bodyPr>
          <a:lstStyle/>
          <a:p>
            <a:r>
              <a:rPr lang="fr-FR" u="sng" dirty="0">
                <a:solidFill>
                  <a:srgbClr val="000000"/>
                </a:solidFill>
                <a:ea typeface="Calibri" panose="020F0502020204030204" pitchFamily="34" charset="0"/>
                <a:cs typeface="Times New Roman" panose="02020603050405020304" pitchFamily="18" charset="0"/>
                <a:hlinkClick r:id="rId3"/>
              </a:rPr>
              <a:t>http://turbomaze.github.io/word2vecjson/</a:t>
            </a:r>
            <a:endParaRPr lang="fr-FR" dirty="0"/>
          </a:p>
        </p:txBody>
      </p:sp>
      <p:sp>
        <p:nvSpPr>
          <p:cNvPr id="6" name="TextBox 5"/>
          <p:cNvSpPr txBox="1"/>
          <p:nvPr/>
        </p:nvSpPr>
        <p:spPr>
          <a:xfrm>
            <a:off x="1198435" y="1661397"/>
            <a:ext cx="9965570" cy="2585323"/>
          </a:xfrm>
          <a:prstGeom prst="rect">
            <a:avLst/>
          </a:prstGeom>
          <a:noFill/>
        </p:spPr>
        <p:txBody>
          <a:bodyPr wrap="square" rtlCol="0">
            <a:spAutoFit/>
          </a:bodyPr>
          <a:lstStyle/>
          <a:p>
            <a:r>
              <a:rPr lang="fr-FR" dirty="0"/>
              <a:t>word2vec </a:t>
            </a:r>
            <a:r>
              <a:rPr lang="fr-FR" dirty="0" err="1"/>
              <a:t>is</a:t>
            </a:r>
            <a:r>
              <a:rPr lang="fr-FR" dirty="0"/>
              <a:t> a </a:t>
            </a:r>
            <a:r>
              <a:rPr lang="fr-FR" dirty="0" err="1"/>
              <a:t>complex</a:t>
            </a:r>
            <a:r>
              <a:rPr lang="fr-FR" dirty="0"/>
              <a:t> model made to </a:t>
            </a:r>
            <a:r>
              <a:rPr lang="fr-FR" dirty="0" err="1"/>
              <a:t>grasp</a:t>
            </a:r>
            <a:r>
              <a:rPr lang="fr-FR" dirty="0"/>
              <a:t> </a:t>
            </a:r>
            <a:r>
              <a:rPr lang="fr-FR" dirty="0" err="1"/>
              <a:t>other</a:t>
            </a:r>
            <a:r>
              <a:rPr lang="fr-FR" dirty="0"/>
              <a:t> relevant information. word2vec </a:t>
            </a:r>
            <a:r>
              <a:rPr lang="fr-FR" dirty="0" err="1"/>
              <a:t>defines</a:t>
            </a:r>
            <a:r>
              <a:rPr lang="fr-FR" dirty="0"/>
              <a:t> « </a:t>
            </a:r>
            <a:r>
              <a:rPr lang="fr-FR" dirty="0" err="1"/>
              <a:t>context</a:t>
            </a:r>
            <a:r>
              <a:rPr lang="fr-FR" dirty="0"/>
              <a:t> » </a:t>
            </a:r>
            <a:r>
              <a:rPr lang="fr-FR" dirty="0" err="1"/>
              <a:t>where</a:t>
            </a:r>
            <a:r>
              <a:rPr lang="fr-FR" dirty="0"/>
              <a:t> </a:t>
            </a:r>
            <a:r>
              <a:rPr lang="fr-FR" dirty="0" err="1"/>
              <a:t>words</a:t>
            </a:r>
            <a:r>
              <a:rPr lang="fr-FR" dirty="0"/>
              <a:t> </a:t>
            </a:r>
            <a:r>
              <a:rPr lang="fr-FR" dirty="0" err="1"/>
              <a:t>co-occur</a:t>
            </a:r>
            <a:r>
              <a:rPr lang="fr-FR" dirty="0"/>
              <a:t>.</a:t>
            </a:r>
          </a:p>
          <a:p>
            <a:endParaRPr lang="fr-FR" dirty="0"/>
          </a:p>
          <a:p>
            <a:r>
              <a:rPr lang="en-US" dirty="0"/>
              <a:t>The main idea, called </a:t>
            </a:r>
            <a:r>
              <a:rPr lang="en-US" i="1" dirty="0"/>
              <a:t>distributional hypothesis</a:t>
            </a:r>
            <a:r>
              <a:rPr lang="en-US" dirty="0"/>
              <a:t>, is that similar words appear in similar contexts of words around them.</a:t>
            </a:r>
            <a:endParaRPr lang="fr-FR" dirty="0"/>
          </a:p>
          <a:p>
            <a:endParaRPr lang="fr-FR" dirty="0"/>
          </a:p>
          <a:p>
            <a:r>
              <a:rPr lang="fr-FR" dirty="0" err="1"/>
              <a:t>Created</a:t>
            </a:r>
            <a:r>
              <a:rPr lang="fr-FR" dirty="0"/>
              <a:t> by a team of </a:t>
            </a:r>
            <a:r>
              <a:rPr lang="fr-FR" dirty="0" err="1"/>
              <a:t>researchers</a:t>
            </a:r>
            <a:r>
              <a:rPr lang="fr-FR" dirty="0"/>
              <a:t> at Google. </a:t>
            </a:r>
            <a:r>
              <a:rPr lang="fr-FR" dirty="0" err="1"/>
              <a:t>These</a:t>
            </a:r>
            <a:r>
              <a:rPr lang="fr-FR" dirty="0"/>
              <a:t> </a:t>
            </a:r>
            <a:r>
              <a:rPr lang="fr-FR" dirty="0" err="1"/>
              <a:t>models</a:t>
            </a:r>
            <a:r>
              <a:rPr lang="fr-FR" dirty="0"/>
              <a:t> are </a:t>
            </a:r>
            <a:r>
              <a:rPr lang="fr-FR" dirty="0" err="1"/>
              <a:t>useful</a:t>
            </a:r>
            <a:r>
              <a:rPr lang="fr-FR" dirty="0"/>
              <a:t> for </a:t>
            </a:r>
            <a:r>
              <a:rPr lang="fr-FR" dirty="0" err="1"/>
              <a:t>automatic</a:t>
            </a:r>
            <a:r>
              <a:rPr lang="fr-FR" dirty="0"/>
              <a:t> </a:t>
            </a:r>
            <a:r>
              <a:rPr lang="fr-FR" dirty="0" err="1"/>
              <a:t>summarization</a:t>
            </a:r>
            <a:r>
              <a:rPr lang="fr-FR" dirty="0"/>
              <a:t>, </a:t>
            </a:r>
            <a:r>
              <a:rPr lang="fr-FR" dirty="0" err="1"/>
              <a:t>named</a:t>
            </a:r>
            <a:r>
              <a:rPr lang="fr-FR" dirty="0"/>
              <a:t> </a:t>
            </a:r>
            <a:r>
              <a:rPr lang="fr-FR" dirty="0" err="1"/>
              <a:t>entity</a:t>
            </a:r>
            <a:r>
              <a:rPr lang="fr-FR" dirty="0"/>
              <a:t> recognition, sentiment </a:t>
            </a:r>
            <a:r>
              <a:rPr lang="fr-FR" dirty="0" err="1"/>
              <a:t>analysis</a:t>
            </a:r>
            <a:r>
              <a:rPr lang="fr-FR" dirty="0"/>
              <a:t>, question </a:t>
            </a:r>
            <a:r>
              <a:rPr lang="fr-FR" dirty="0" err="1"/>
              <a:t>answering</a:t>
            </a:r>
            <a:r>
              <a:rPr lang="fr-FR" dirty="0"/>
              <a:t>, machine translation, speech recognition...</a:t>
            </a:r>
          </a:p>
        </p:txBody>
      </p:sp>
      <p:sp>
        <p:nvSpPr>
          <p:cNvPr id="7" name="TextBox 6"/>
          <p:cNvSpPr txBox="1"/>
          <p:nvPr/>
        </p:nvSpPr>
        <p:spPr>
          <a:xfrm>
            <a:off x="7089513" y="5031918"/>
            <a:ext cx="1619737" cy="307777"/>
          </a:xfrm>
          <a:prstGeom prst="rect">
            <a:avLst/>
          </a:prstGeom>
          <a:noFill/>
        </p:spPr>
        <p:txBody>
          <a:bodyPr wrap="square" rtlCol="0">
            <a:spAutoFit/>
          </a:bodyPr>
          <a:lstStyle/>
          <a:p>
            <a:r>
              <a:rPr lang="fr-FR" sz="1400" b="1" dirty="0"/>
              <a:t>Word2vec </a:t>
            </a:r>
            <a:r>
              <a:rPr lang="fr-FR" sz="1400" b="1" dirty="0" err="1"/>
              <a:t>demo</a:t>
            </a:r>
            <a:endParaRPr lang="fr-FR" sz="1400" b="1" dirty="0"/>
          </a:p>
        </p:txBody>
      </p:sp>
      <p:sp>
        <p:nvSpPr>
          <p:cNvPr id="11" name="Rectangle 10"/>
          <p:cNvSpPr/>
          <p:nvPr/>
        </p:nvSpPr>
        <p:spPr>
          <a:xfrm>
            <a:off x="1198436" y="5400206"/>
            <a:ext cx="3825406" cy="369332"/>
          </a:xfrm>
          <a:prstGeom prst="rect">
            <a:avLst/>
          </a:prstGeom>
        </p:spPr>
        <p:txBody>
          <a:bodyPr wrap="none">
            <a:spAutoFit/>
          </a:bodyPr>
          <a:lstStyle/>
          <a:p>
            <a:r>
              <a:rPr lang="fr-FR" dirty="0">
                <a:hlinkClick r:id="rId4"/>
              </a:rPr>
              <a:t>https://arxiv.org/pdf/1310.4546.pdf</a:t>
            </a:r>
            <a:r>
              <a:rPr lang="fr-FR" dirty="0"/>
              <a:t> </a:t>
            </a:r>
          </a:p>
        </p:txBody>
      </p:sp>
      <p:sp>
        <p:nvSpPr>
          <p:cNvPr id="12" name="TextBox 11"/>
          <p:cNvSpPr txBox="1"/>
          <p:nvPr/>
        </p:nvSpPr>
        <p:spPr>
          <a:xfrm>
            <a:off x="1198435" y="5092429"/>
            <a:ext cx="2532917" cy="307777"/>
          </a:xfrm>
          <a:prstGeom prst="rect">
            <a:avLst/>
          </a:prstGeom>
          <a:noFill/>
        </p:spPr>
        <p:txBody>
          <a:bodyPr wrap="square" rtlCol="0">
            <a:spAutoFit/>
          </a:bodyPr>
          <a:lstStyle/>
          <a:p>
            <a:r>
              <a:rPr lang="en-GB" sz="1400" b="1" dirty="0"/>
              <a:t>Word2vec research paper</a:t>
            </a:r>
          </a:p>
        </p:txBody>
      </p:sp>
    </p:spTree>
    <p:extLst>
      <p:ext uri="{BB962C8B-B14F-4D97-AF65-F5344CB8AC3E}">
        <p14:creationId xmlns:p14="http://schemas.microsoft.com/office/powerpoint/2010/main" val="6047032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A5003-CF24-4EF4-821D-08A7FE8BF4E7}"/>
              </a:ext>
            </a:extLst>
          </p:cNvPr>
          <p:cNvSpPr>
            <a:spLocks noGrp="1"/>
          </p:cNvSpPr>
          <p:nvPr>
            <p:ph type="title"/>
          </p:nvPr>
        </p:nvSpPr>
        <p:spPr/>
        <p:txBody>
          <a:bodyPr/>
          <a:lstStyle/>
          <a:p>
            <a:r>
              <a:rPr lang="en-US" dirty="0"/>
              <a:t>Word2vec</a:t>
            </a:r>
            <a:br>
              <a:rPr lang="en-US" dirty="0"/>
            </a:br>
            <a:r>
              <a:rPr lang="en-US" dirty="0"/>
              <a:t>(2/3)</a:t>
            </a:r>
          </a:p>
        </p:txBody>
      </p:sp>
      <mc:AlternateContent xmlns:mc="http://schemas.openxmlformats.org/markup-compatibility/2006" xmlns:a14="http://schemas.microsoft.com/office/drawing/2010/main">
        <mc:Choice Requires="a14">
          <p:sp>
            <p:nvSpPr>
              <p:cNvPr id="3" name="Espace réservé du texte 7">
                <a:extLst>
                  <a:ext uri="{FF2B5EF4-FFF2-40B4-BE49-F238E27FC236}">
                    <a16:creationId xmlns:a16="http://schemas.microsoft.com/office/drawing/2014/main" id="{3AD85B86-6B86-48E7-BE1B-7F5E0D980F91}"/>
                  </a:ext>
                </a:extLst>
              </p:cNvPr>
              <p:cNvSpPr txBox="1">
                <a:spLocks/>
              </p:cNvSpPr>
              <p:nvPr/>
            </p:nvSpPr>
            <p:spPr>
              <a:xfrm>
                <a:off x="621437" y="1353008"/>
                <a:ext cx="10901779" cy="50716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Word2vec CBOW :</a:t>
                </a:r>
              </a:p>
              <a:p>
                <a:pPr lvl="1"/>
                <a:r>
                  <a:rPr lang="en-US" sz="1600" dirty="0"/>
                  <a:t>From context predict target</a:t>
                </a:r>
              </a:p>
              <a:p>
                <a:pPr lvl="1"/>
                <a:r>
                  <a:rPr lang="en-US" sz="1600" dirty="0"/>
                  <a:t>Continuous representations for which order is not important</a:t>
                </a:r>
              </a:p>
              <a:p>
                <a:pPr lvl="1"/>
                <a:r>
                  <a:rPr lang="fr-FR" sz="1600" dirty="0"/>
                  <a:t>Uses the </a:t>
                </a:r>
                <a:r>
                  <a:rPr lang="fr-FR" sz="1600" dirty="0" err="1"/>
                  <a:t>surrounding</a:t>
                </a:r>
                <a:r>
                  <a:rPr lang="fr-FR" sz="1600" dirty="0"/>
                  <a:t> n-</a:t>
                </a:r>
                <a:r>
                  <a:rPr lang="fr-FR" sz="1600" dirty="0" err="1"/>
                  <a:t>words</a:t>
                </a:r>
                <a:r>
                  <a:rPr lang="fr-FR" sz="1600" dirty="0"/>
                  <a:t> </a:t>
                </a:r>
                <a:r>
                  <a:rPr lang="fr-FR" sz="1600" dirty="0" err="1"/>
                  <a:t>before</a:t>
                </a:r>
                <a:r>
                  <a:rPr lang="fr-FR" sz="1600" dirty="0"/>
                  <a:t> and </a:t>
                </a:r>
                <a:r>
                  <a:rPr lang="fr-FR" sz="1600" dirty="0" err="1"/>
                  <a:t>after</a:t>
                </a:r>
                <a:r>
                  <a:rPr lang="fr-FR" sz="1600" dirty="0"/>
                  <a:t> center </a:t>
                </a:r>
                <a:r>
                  <a:rPr lang="fr-FR" sz="1600" dirty="0" err="1"/>
                  <a:t>word</a:t>
                </a:r>
                <a:r>
                  <a:rPr lang="fr-FR" sz="1600" dirty="0"/>
                  <a:t> to </a:t>
                </a:r>
                <a:r>
                  <a:rPr lang="fr-FR" sz="1600" dirty="0" err="1"/>
                  <a:t>predict</a:t>
                </a:r>
                <a:r>
                  <a:rPr lang="fr-FR" sz="1600" dirty="0"/>
                  <a:t> </a:t>
                </a:r>
                <a:r>
                  <a:rPr lang="fr-FR" sz="1600" dirty="0" err="1"/>
                  <a:t>it</a:t>
                </a:r>
                <a:endParaRPr lang="fr-FR" sz="1600" dirty="0"/>
              </a:p>
              <a:p>
                <a:endParaRPr lang="fr-FR" sz="2000" dirty="0"/>
              </a:p>
              <a:p>
                <a:r>
                  <a:rPr lang="fr-FR" sz="2000" dirty="0"/>
                  <a:t>For </a:t>
                </a:r>
                <a:r>
                  <a:rPr lang="fr-FR" sz="2000" dirty="0" err="1"/>
                  <a:t>each</a:t>
                </a:r>
                <a:r>
                  <a:rPr lang="fr-FR" sz="2000" dirty="0"/>
                  <a:t> training </a:t>
                </a:r>
                <a:r>
                  <a:rPr lang="fr-FR" sz="2000" dirty="0" err="1"/>
                  <a:t>sequence</a:t>
                </a:r>
                <a:r>
                  <a:rPr lang="fr-FR" sz="2000" dirty="0"/>
                  <a:t> : </a:t>
                </a:r>
              </a:p>
              <a:p>
                <a:pPr lvl="1"/>
                <a:r>
                  <a:rPr lang="fr-FR" sz="1600" dirty="0"/>
                  <a:t>Input = (</a:t>
                </a:r>
                <a:r>
                  <a:rPr lang="fr-FR" sz="1600" dirty="0" err="1"/>
                  <a:t>context</a:t>
                </a:r>
                <a:r>
                  <a:rPr lang="fr-FR" sz="1600" dirty="0"/>
                  <a:t>, </a:t>
                </a:r>
                <a:r>
                  <a:rPr lang="fr-FR" sz="1600" dirty="0" err="1"/>
                  <a:t>target</a:t>
                </a:r>
                <a:r>
                  <a:rPr lang="fr-FR" sz="1600" dirty="0"/>
                  <a:t>)  </a:t>
                </a:r>
              </a:p>
              <a:p>
                <a:pPr lvl="1"/>
                <a:r>
                  <a:rPr lang="fr-FR" sz="1600" dirty="0" err="1"/>
                  <a:t>Context</a:t>
                </a:r>
                <a:r>
                  <a:rPr lang="fr-FR" sz="1600" dirty="0"/>
                  <a:t> : </a:t>
                </a:r>
                <a14:m>
                  <m:oMath xmlns:m="http://schemas.openxmlformats.org/officeDocument/2006/math">
                    <m:sSub>
                      <m:sSubPr>
                        <m:ctrlPr>
                          <a:rPr lang="fr-FR" sz="1600" i="1" smtClean="0">
                            <a:latin typeface="Cambria Math" panose="02040503050406030204" pitchFamily="18" charset="0"/>
                          </a:rPr>
                        </m:ctrlPr>
                      </m:sSubPr>
                      <m:e>
                        <m:r>
                          <a:rPr lang="fr-FR" sz="1600" i="1" smtClean="0">
                            <a:latin typeface="Cambria Math" panose="02040503050406030204" pitchFamily="18" charset="0"/>
                          </a:rPr>
                          <m:t>𝑤</m:t>
                        </m:r>
                      </m:e>
                      <m:sub>
                        <m:r>
                          <a:rPr lang="fr-FR" sz="1600" i="1" smtClean="0">
                            <a:latin typeface="Cambria Math" panose="02040503050406030204" pitchFamily="18" charset="0"/>
                          </a:rPr>
                          <m:t>𝑡</m:t>
                        </m:r>
                        <m:r>
                          <a:rPr lang="fr-FR" sz="1600" i="1" smtClean="0">
                            <a:latin typeface="Cambria Math" panose="02040503050406030204" pitchFamily="18" charset="0"/>
                          </a:rPr>
                          <m:t>−</m:t>
                        </m:r>
                        <m:f>
                          <m:fPr>
                            <m:ctrlPr>
                              <a:rPr lang="fr-FR" sz="1600" i="1" smtClean="0">
                                <a:latin typeface="Cambria Math" panose="02040503050406030204" pitchFamily="18" charset="0"/>
                              </a:rPr>
                            </m:ctrlPr>
                          </m:fPr>
                          <m:num>
                            <m:r>
                              <a:rPr lang="fr-FR" sz="1600" i="1" smtClean="0">
                                <a:latin typeface="Cambria Math" panose="02040503050406030204" pitchFamily="18" charset="0"/>
                              </a:rPr>
                              <m:t>𝑛</m:t>
                            </m:r>
                          </m:num>
                          <m:den>
                            <m:r>
                              <a:rPr lang="fr-FR" sz="1600" i="1" smtClean="0">
                                <a:latin typeface="Cambria Math" panose="02040503050406030204" pitchFamily="18" charset="0"/>
                              </a:rPr>
                              <m:t>2</m:t>
                            </m:r>
                          </m:den>
                        </m:f>
                      </m:sub>
                    </m:sSub>
                    <m:r>
                      <a:rPr lang="fr-FR" sz="1600" i="1" smtClean="0">
                        <a:latin typeface="Cambria Math" panose="02040503050406030204" pitchFamily="18" charset="0"/>
                      </a:rPr>
                      <m:t>…</m:t>
                    </m:r>
                    <m:sSub>
                      <m:sSubPr>
                        <m:ctrlPr>
                          <a:rPr lang="fr-FR" sz="1600" i="1" smtClean="0">
                            <a:latin typeface="Cambria Math" panose="02040503050406030204" pitchFamily="18" charset="0"/>
                          </a:rPr>
                        </m:ctrlPr>
                      </m:sSubPr>
                      <m:e>
                        <m:r>
                          <a:rPr lang="fr-FR" sz="1600" i="1" smtClean="0">
                            <a:latin typeface="Cambria Math" panose="02040503050406030204" pitchFamily="18" charset="0"/>
                          </a:rPr>
                          <m:t>𝑤</m:t>
                        </m:r>
                      </m:e>
                      <m:sub>
                        <m:r>
                          <a:rPr lang="fr-FR" sz="1600" i="1" smtClean="0">
                            <a:latin typeface="Cambria Math" panose="02040503050406030204" pitchFamily="18" charset="0"/>
                          </a:rPr>
                          <m:t>𝑡</m:t>
                        </m:r>
                        <m:r>
                          <a:rPr lang="fr-FR" sz="1600" i="1" smtClean="0">
                            <a:latin typeface="Cambria Math" panose="02040503050406030204" pitchFamily="18" charset="0"/>
                          </a:rPr>
                          <m:t>−1</m:t>
                        </m:r>
                      </m:sub>
                    </m:sSub>
                    <m:sSub>
                      <m:sSubPr>
                        <m:ctrlPr>
                          <a:rPr lang="fr-FR" sz="1600" i="1" smtClean="0">
                            <a:latin typeface="Cambria Math" panose="02040503050406030204" pitchFamily="18" charset="0"/>
                          </a:rPr>
                        </m:ctrlPr>
                      </m:sSubPr>
                      <m:e>
                        <m:r>
                          <a:rPr lang="fr-FR" sz="1600" i="1" smtClean="0">
                            <a:latin typeface="Cambria Math" panose="02040503050406030204" pitchFamily="18" charset="0"/>
                          </a:rPr>
                          <m:t>𝑤</m:t>
                        </m:r>
                      </m:e>
                      <m:sub>
                        <m:r>
                          <a:rPr lang="fr-FR" sz="1600" i="1" smtClean="0">
                            <a:latin typeface="Cambria Math" panose="02040503050406030204" pitchFamily="18" charset="0"/>
                          </a:rPr>
                          <m:t>𝑡</m:t>
                        </m:r>
                        <m:r>
                          <a:rPr lang="fr-FR" sz="1600" i="1" smtClean="0">
                            <a:latin typeface="Cambria Math" panose="02040503050406030204" pitchFamily="18" charset="0"/>
                          </a:rPr>
                          <m:t>+1</m:t>
                        </m:r>
                      </m:sub>
                    </m:sSub>
                    <m:r>
                      <a:rPr lang="fr-FR" sz="1600" i="1" smtClean="0">
                        <a:latin typeface="Cambria Math" panose="02040503050406030204" pitchFamily="18" charset="0"/>
                      </a:rPr>
                      <m:t>…</m:t>
                    </m:r>
                    <m:sSub>
                      <m:sSubPr>
                        <m:ctrlPr>
                          <a:rPr lang="fr-FR" sz="1600" i="1" smtClean="0">
                            <a:latin typeface="Cambria Math" panose="02040503050406030204" pitchFamily="18" charset="0"/>
                          </a:rPr>
                        </m:ctrlPr>
                      </m:sSubPr>
                      <m:e>
                        <m:r>
                          <a:rPr lang="fr-FR" sz="1600" i="1" smtClean="0">
                            <a:latin typeface="Cambria Math" panose="02040503050406030204" pitchFamily="18" charset="0"/>
                          </a:rPr>
                          <m:t>𝑤</m:t>
                        </m:r>
                      </m:e>
                      <m:sub>
                        <m:r>
                          <a:rPr lang="fr-FR" sz="1600" i="1" smtClean="0">
                            <a:latin typeface="Cambria Math" panose="02040503050406030204" pitchFamily="18" charset="0"/>
                          </a:rPr>
                          <m:t>𝑡</m:t>
                        </m:r>
                        <m:r>
                          <a:rPr lang="fr-FR" sz="1600" i="1" smtClean="0">
                            <a:latin typeface="Cambria Math" panose="02040503050406030204" pitchFamily="18" charset="0"/>
                          </a:rPr>
                          <m:t>+</m:t>
                        </m:r>
                        <m:f>
                          <m:fPr>
                            <m:ctrlPr>
                              <a:rPr lang="fr-FR" sz="1600" i="1" smtClean="0">
                                <a:latin typeface="Cambria Math" panose="02040503050406030204" pitchFamily="18" charset="0"/>
                              </a:rPr>
                            </m:ctrlPr>
                          </m:fPr>
                          <m:num>
                            <m:r>
                              <a:rPr lang="fr-FR" sz="1600" i="1" smtClean="0">
                                <a:latin typeface="Cambria Math" panose="02040503050406030204" pitchFamily="18" charset="0"/>
                              </a:rPr>
                              <m:t>𝑛</m:t>
                            </m:r>
                          </m:num>
                          <m:den>
                            <m:r>
                              <a:rPr lang="fr-FR" sz="1600" i="1" smtClean="0">
                                <a:latin typeface="Cambria Math" panose="02040503050406030204" pitchFamily="18" charset="0"/>
                              </a:rPr>
                              <m:t>2</m:t>
                            </m:r>
                          </m:den>
                        </m:f>
                      </m:sub>
                    </m:sSub>
                  </m:oMath>
                </a14:m>
                <a:endParaRPr lang="fr-FR" sz="1600" dirty="0"/>
              </a:p>
              <a:p>
                <a:pPr lvl="1"/>
                <a:r>
                  <a:rPr lang="fr-FR" sz="1600" dirty="0"/>
                  <a:t>Target : </a:t>
                </a:r>
                <a14:m>
                  <m:oMath xmlns:m="http://schemas.openxmlformats.org/officeDocument/2006/math">
                    <m:sSub>
                      <m:sSubPr>
                        <m:ctrlPr>
                          <a:rPr lang="fr-FR" sz="1600" i="1" smtClean="0">
                            <a:latin typeface="Cambria Math" panose="02040503050406030204" pitchFamily="18" charset="0"/>
                          </a:rPr>
                        </m:ctrlPr>
                      </m:sSubPr>
                      <m:e>
                        <m:r>
                          <a:rPr lang="fr-FR" sz="1600" i="1" smtClean="0">
                            <a:latin typeface="Cambria Math" panose="02040503050406030204" pitchFamily="18" charset="0"/>
                          </a:rPr>
                          <m:t>𝑤</m:t>
                        </m:r>
                      </m:e>
                      <m:sub>
                        <m:r>
                          <a:rPr lang="fr-FR" sz="1600" i="1" smtClean="0">
                            <a:latin typeface="Cambria Math" panose="02040503050406030204" pitchFamily="18" charset="0"/>
                          </a:rPr>
                          <m:t>𝑡</m:t>
                        </m:r>
                      </m:sub>
                    </m:sSub>
                  </m:oMath>
                </a14:m>
                <a:endParaRPr lang="fr-FR" sz="1600" dirty="0"/>
              </a:p>
              <a:p>
                <a:endParaRPr lang="fr-FR" sz="2000" dirty="0"/>
              </a:p>
              <a:p>
                <a:r>
                  <a:rPr lang="fr-FR" sz="2000" dirty="0"/>
                  <a:t>Objective : </a:t>
                </a:r>
                <a14:m>
                  <m:oMath xmlns:m="http://schemas.openxmlformats.org/officeDocument/2006/math">
                    <m:func>
                      <m:funcPr>
                        <m:ctrlPr>
                          <a:rPr lang="fr-FR" sz="2000" i="1" smtClean="0">
                            <a:latin typeface="Cambria Math" panose="02040503050406030204" pitchFamily="18" charset="0"/>
                          </a:rPr>
                        </m:ctrlPr>
                      </m:funcPr>
                      <m:fName>
                        <m:r>
                          <m:rPr>
                            <m:sty m:val="p"/>
                          </m:rPr>
                          <a:rPr lang="fr-FR" sz="2000" smtClean="0">
                            <a:latin typeface="Cambria Math" panose="02040503050406030204" pitchFamily="18" charset="0"/>
                          </a:rPr>
                          <m:t>min</m:t>
                        </m:r>
                      </m:fName>
                      <m:e>
                        <m:r>
                          <a:rPr lang="fr-FR" sz="2000" i="1" smtClean="0">
                            <a:latin typeface="Cambria Math" panose="02040503050406030204" pitchFamily="18" charset="0"/>
                          </a:rPr>
                          <m:t>−</m:t>
                        </m:r>
                        <m:func>
                          <m:funcPr>
                            <m:ctrlPr>
                              <a:rPr lang="fr-FR" sz="2000" i="1" smtClean="0">
                                <a:latin typeface="Cambria Math" panose="02040503050406030204" pitchFamily="18" charset="0"/>
                              </a:rPr>
                            </m:ctrlPr>
                          </m:funcPr>
                          <m:fName>
                            <m:r>
                              <m:rPr>
                                <m:sty m:val="p"/>
                              </m:rPr>
                              <a:rPr lang="fr-FR" sz="2000" smtClean="0">
                                <a:latin typeface="Cambria Math" panose="02040503050406030204" pitchFamily="18" charset="0"/>
                              </a:rPr>
                              <m:t>log</m:t>
                            </m:r>
                          </m:fName>
                          <m:e>
                            <m:acc>
                              <m:accPr>
                                <m:chr m:val="̂"/>
                                <m:ctrlPr>
                                  <a:rPr lang="fr-FR" sz="2000" i="1" smtClean="0">
                                    <a:latin typeface="Cambria Math" panose="02040503050406030204" pitchFamily="18" charset="0"/>
                                  </a:rPr>
                                </m:ctrlPr>
                              </m:accPr>
                              <m:e>
                                <m:r>
                                  <a:rPr lang="fr-FR" sz="2000" i="1" smtClean="0">
                                    <a:latin typeface="Cambria Math" panose="02040503050406030204" pitchFamily="18" charset="0"/>
                                  </a:rPr>
                                  <m:t>𝑃</m:t>
                                </m:r>
                              </m:e>
                            </m:acc>
                            <m:r>
                              <a:rPr lang="fr-FR" sz="2000" i="1" smtClean="0">
                                <a:latin typeface="Cambria Math" panose="02040503050406030204" pitchFamily="18" charset="0"/>
                              </a:rPr>
                              <m:t>(</m:t>
                            </m:r>
                            <m:sSub>
                              <m:sSubPr>
                                <m:ctrlPr>
                                  <a:rPr lang="fr-FR" sz="2000" i="1" smtClean="0">
                                    <a:latin typeface="Cambria Math" panose="02040503050406030204" pitchFamily="18" charset="0"/>
                                  </a:rPr>
                                </m:ctrlPr>
                              </m:sSubPr>
                              <m:e>
                                <m:r>
                                  <a:rPr lang="fr-FR" sz="2000" i="1" smtClean="0">
                                    <a:latin typeface="Cambria Math" panose="02040503050406030204" pitchFamily="18" charset="0"/>
                                  </a:rPr>
                                  <m:t>𝑤</m:t>
                                </m:r>
                              </m:e>
                              <m:sub>
                                <m:r>
                                  <a:rPr lang="fr-FR" sz="2000" i="1" smtClean="0">
                                    <a:latin typeface="Cambria Math" panose="02040503050406030204" pitchFamily="18" charset="0"/>
                                  </a:rPr>
                                  <m:t>𝑡</m:t>
                                </m:r>
                              </m:sub>
                            </m:sSub>
                            <m:r>
                              <a:rPr lang="fr-FR" sz="2000" i="1">
                                <a:latin typeface="Cambria Math" panose="02040503050406030204" pitchFamily="18" charset="0"/>
                              </a:rPr>
                              <m:t>|</m:t>
                            </m:r>
                            <m:sSub>
                              <m:sSubPr>
                                <m:ctrlPr>
                                  <a:rPr lang="fr-FR" sz="2000" i="1" smtClean="0">
                                    <a:latin typeface="Cambria Math" panose="02040503050406030204" pitchFamily="18" charset="0"/>
                                  </a:rPr>
                                </m:ctrlPr>
                              </m:sSubPr>
                              <m:e>
                                <m:r>
                                  <a:rPr lang="fr-FR" sz="2000" i="1" smtClean="0">
                                    <a:latin typeface="Cambria Math" panose="02040503050406030204" pitchFamily="18" charset="0"/>
                                  </a:rPr>
                                  <m:t>𝑤</m:t>
                                </m:r>
                              </m:e>
                              <m:sub>
                                <m:r>
                                  <a:rPr lang="fr-FR" sz="2000" i="1" smtClean="0">
                                    <a:latin typeface="Cambria Math" panose="02040503050406030204" pitchFamily="18" charset="0"/>
                                  </a:rPr>
                                  <m:t>𝑡</m:t>
                                </m:r>
                                <m:r>
                                  <a:rPr lang="fr-FR" sz="2000" i="1" smtClean="0">
                                    <a:latin typeface="Cambria Math" panose="02040503050406030204" pitchFamily="18" charset="0"/>
                                  </a:rPr>
                                  <m:t>−</m:t>
                                </m:r>
                                <m:r>
                                  <a:rPr lang="fr-FR" sz="2000" i="1" smtClean="0">
                                    <a:latin typeface="Cambria Math" panose="02040503050406030204" pitchFamily="18" charset="0"/>
                                  </a:rPr>
                                  <m:t>𝑛</m:t>
                                </m:r>
                                <m:r>
                                  <a:rPr lang="fr-FR" sz="2000" i="1" smtClean="0">
                                    <a:latin typeface="Cambria Math" panose="02040503050406030204" pitchFamily="18" charset="0"/>
                                  </a:rPr>
                                  <m:t>+1</m:t>
                                </m:r>
                              </m:sub>
                            </m:sSub>
                            <m:r>
                              <a:rPr lang="fr-FR" sz="2000" i="1" smtClean="0">
                                <a:latin typeface="Cambria Math" panose="02040503050406030204" pitchFamily="18" charset="0"/>
                              </a:rPr>
                              <m:t>…</m:t>
                            </m:r>
                            <m:sSub>
                              <m:sSubPr>
                                <m:ctrlPr>
                                  <a:rPr lang="fr-FR" sz="2000" i="1" smtClean="0">
                                    <a:latin typeface="Cambria Math" panose="02040503050406030204" pitchFamily="18" charset="0"/>
                                  </a:rPr>
                                </m:ctrlPr>
                              </m:sSubPr>
                              <m:e>
                                <m:r>
                                  <a:rPr lang="fr-FR" sz="2000" i="1" smtClean="0">
                                    <a:latin typeface="Cambria Math" panose="02040503050406030204" pitchFamily="18" charset="0"/>
                                  </a:rPr>
                                  <m:t>𝑤</m:t>
                                </m:r>
                              </m:e>
                              <m:sub>
                                <m:r>
                                  <a:rPr lang="fr-FR" sz="2000" i="1" smtClean="0">
                                    <a:latin typeface="Cambria Math" panose="02040503050406030204" pitchFamily="18" charset="0"/>
                                  </a:rPr>
                                  <m:t>𝑡</m:t>
                                </m:r>
                                <m:r>
                                  <a:rPr lang="fr-FR" sz="2000" i="1" smtClean="0">
                                    <a:latin typeface="Cambria Math" panose="02040503050406030204" pitchFamily="18" charset="0"/>
                                  </a:rPr>
                                  <m:t>−1</m:t>
                                </m:r>
                              </m:sub>
                            </m:sSub>
                            <m:r>
                              <a:rPr lang="fr-FR" sz="2000" i="1" smtClean="0">
                                <a:latin typeface="Cambria Math" panose="02040503050406030204" pitchFamily="18" charset="0"/>
                              </a:rPr>
                              <m:t>)</m:t>
                            </m:r>
                          </m:e>
                        </m:func>
                      </m:e>
                    </m:func>
                  </m:oMath>
                </a14:m>
                <a:r>
                  <a:rPr lang="fr-FR" sz="2000" dirty="0"/>
                  <a:t> where </a:t>
                </a:r>
              </a:p>
              <a:p>
                <a:pPr lvl="1"/>
                <a14:m>
                  <m:oMath xmlns:m="http://schemas.openxmlformats.org/officeDocument/2006/math">
                    <m:sSup>
                      <m:sSupPr>
                        <m:ctrlPr>
                          <a:rPr lang="fr-FR" sz="1600" i="1" smtClean="0">
                            <a:latin typeface="Cambria Math" panose="02040503050406030204" pitchFamily="18" charset="0"/>
                          </a:rPr>
                        </m:ctrlPr>
                      </m:sSupPr>
                      <m:e>
                        <m:r>
                          <a:rPr lang="fr-FR" sz="1600" i="1" smtClean="0">
                            <a:latin typeface="Cambria Math" panose="02040503050406030204" pitchFamily="18" charset="0"/>
                          </a:rPr>
                          <m:t>𝑡</m:t>
                        </m:r>
                      </m:e>
                      <m:sup>
                        <m:r>
                          <a:rPr lang="fr-FR" sz="1600" i="1" smtClean="0">
                            <a:latin typeface="Cambria Math" panose="02040503050406030204" pitchFamily="18" charset="0"/>
                          </a:rPr>
                          <m:t>𝑡h</m:t>
                        </m:r>
                      </m:sup>
                    </m:sSup>
                  </m:oMath>
                </a14:m>
                <a:r>
                  <a:rPr lang="fr-FR" sz="1600" dirty="0"/>
                  <a:t> output </a:t>
                </a:r>
                <a:r>
                  <a:rPr lang="fr-FR" sz="1600" dirty="0" err="1"/>
                  <a:t>is</a:t>
                </a:r>
                <a:r>
                  <a:rPr lang="fr-FR" sz="1600" dirty="0"/>
                  <a:t> </a:t>
                </a:r>
                <a14:m>
                  <m:oMath xmlns:m="http://schemas.openxmlformats.org/officeDocument/2006/math">
                    <m:r>
                      <a:rPr lang="fr-FR" sz="1600" i="1" smtClean="0">
                        <a:latin typeface="Cambria Math" panose="02040503050406030204" pitchFamily="18" charset="0"/>
                      </a:rPr>
                      <m:t>𝑃</m:t>
                    </m:r>
                    <m:r>
                      <a:rPr lang="fr-FR" sz="1600" i="1" smtClean="0">
                        <a:latin typeface="Cambria Math" panose="02040503050406030204" pitchFamily="18" charset="0"/>
                      </a:rPr>
                      <m:t>(</m:t>
                    </m:r>
                    <m:sSub>
                      <m:sSubPr>
                        <m:ctrlPr>
                          <a:rPr lang="fr-FR" sz="1600" i="1" smtClean="0">
                            <a:latin typeface="Cambria Math" panose="02040503050406030204" pitchFamily="18" charset="0"/>
                          </a:rPr>
                        </m:ctrlPr>
                      </m:sSubPr>
                      <m:e>
                        <m:r>
                          <a:rPr lang="fr-FR" sz="1600" i="1" smtClean="0">
                            <a:latin typeface="Cambria Math" panose="02040503050406030204" pitchFamily="18" charset="0"/>
                          </a:rPr>
                          <m:t>𝑤</m:t>
                        </m:r>
                      </m:e>
                      <m:sub>
                        <m:r>
                          <a:rPr lang="fr-FR" sz="1600" i="1" smtClean="0">
                            <a:latin typeface="Cambria Math" panose="02040503050406030204" pitchFamily="18" charset="0"/>
                          </a:rPr>
                          <m:t>𝑖</m:t>
                        </m:r>
                      </m:sub>
                    </m:sSub>
                    <m:r>
                      <a:rPr lang="fr-FR" sz="1600" i="1" smtClean="0">
                        <a:latin typeface="Cambria Math" panose="02040503050406030204" pitchFamily="18" charset="0"/>
                      </a:rPr>
                      <m:t>=</m:t>
                    </m:r>
                    <m:sSub>
                      <m:sSubPr>
                        <m:ctrlPr>
                          <a:rPr lang="fr-FR" sz="1600" i="1" smtClean="0">
                            <a:latin typeface="Cambria Math" panose="02040503050406030204" pitchFamily="18" charset="0"/>
                          </a:rPr>
                        </m:ctrlPr>
                      </m:sSubPr>
                      <m:e>
                        <m:r>
                          <a:rPr lang="fr-FR" sz="1600" i="1" smtClean="0">
                            <a:latin typeface="Cambria Math" panose="02040503050406030204" pitchFamily="18" charset="0"/>
                          </a:rPr>
                          <m:t>𝑤</m:t>
                        </m:r>
                      </m:e>
                      <m:sub>
                        <m:r>
                          <a:rPr lang="fr-FR" sz="1600" i="1" smtClean="0">
                            <a:latin typeface="Cambria Math" panose="02040503050406030204" pitchFamily="18" charset="0"/>
                          </a:rPr>
                          <m:t>𝑡</m:t>
                        </m:r>
                      </m:sub>
                    </m:sSub>
                    <m:r>
                      <a:rPr lang="fr-FR" sz="1600" i="1" smtClean="0">
                        <a:latin typeface="Cambria Math" panose="02040503050406030204" pitchFamily="18" charset="0"/>
                      </a:rPr>
                      <m:t>|</m:t>
                    </m:r>
                    <m:sSub>
                      <m:sSubPr>
                        <m:ctrlPr>
                          <a:rPr lang="fr-FR" sz="1600" i="1">
                            <a:latin typeface="Cambria Math" panose="02040503050406030204" pitchFamily="18" charset="0"/>
                          </a:rPr>
                        </m:ctrlPr>
                      </m:sSubPr>
                      <m:e>
                        <m:r>
                          <a:rPr lang="fr-FR" sz="1600" i="1">
                            <a:latin typeface="Cambria Math" panose="02040503050406030204" pitchFamily="18" charset="0"/>
                          </a:rPr>
                          <m:t>𝑤</m:t>
                        </m:r>
                      </m:e>
                      <m:sub>
                        <m:r>
                          <a:rPr lang="fr-FR" sz="1600" i="1">
                            <a:latin typeface="Cambria Math" panose="02040503050406030204" pitchFamily="18" charset="0"/>
                          </a:rPr>
                          <m:t>𝑡</m:t>
                        </m:r>
                        <m:r>
                          <a:rPr lang="fr-FR" sz="1600" i="1">
                            <a:latin typeface="Cambria Math" panose="02040503050406030204" pitchFamily="18" charset="0"/>
                          </a:rPr>
                          <m:t>−</m:t>
                        </m:r>
                        <m:r>
                          <a:rPr lang="fr-FR" sz="1600" i="1">
                            <a:latin typeface="Cambria Math" panose="02040503050406030204" pitchFamily="18" charset="0"/>
                          </a:rPr>
                          <m:t>𝑛</m:t>
                        </m:r>
                        <m:r>
                          <a:rPr lang="fr-FR" sz="1600" i="1">
                            <a:latin typeface="Cambria Math" panose="02040503050406030204" pitchFamily="18" charset="0"/>
                          </a:rPr>
                          <m:t>+1</m:t>
                        </m:r>
                      </m:sub>
                    </m:sSub>
                    <m:r>
                      <a:rPr lang="fr-FR" sz="1600" i="1">
                        <a:latin typeface="Cambria Math" panose="02040503050406030204" pitchFamily="18" charset="0"/>
                      </a:rPr>
                      <m:t>…</m:t>
                    </m:r>
                    <m:sSub>
                      <m:sSubPr>
                        <m:ctrlPr>
                          <a:rPr lang="fr-FR" sz="1600" i="1">
                            <a:latin typeface="Cambria Math" panose="02040503050406030204" pitchFamily="18" charset="0"/>
                          </a:rPr>
                        </m:ctrlPr>
                      </m:sSubPr>
                      <m:e>
                        <m:r>
                          <a:rPr lang="fr-FR" sz="1600" i="1">
                            <a:latin typeface="Cambria Math" panose="02040503050406030204" pitchFamily="18" charset="0"/>
                          </a:rPr>
                          <m:t>𝑤</m:t>
                        </m:r>
                      </m:e>
                      <m:sub>
                        <m:r>
                          <a:rPr lang="fr-FR" sz="1600" i="1">
                            <a:latin typeface="Cambria Math" panose="02040503050406030204" pitchFamily="18" charset="0"/>
                          </a:rPr>
                          <m:t>𝑡</m:t>
                        </m:r>
                        <m:r>
                          <a:rPr lang="fr-FR" sz="1600" i="1">
                            <a:latin typeface="Cambria Math" panose="02040503050406030204" pitchFamily="18" charset="0"/>
                          </a:rPr>
                          <m:t>−1</m:t>
                        </m:r>
                      </m:sub>
                    </m:sSub>
                    <m:r>
                      <a:rPr lang="fr-FR" sz="1600" i="1" smtClean="0">
                        <a:latin typeface="Cambria Math" panose="02040503050406030204" pitchFamily="18" charset="0"/>
                      </a:rPr>
                      <m:t>)</m:t>
                    </m:r>
                  </m:oMath>
                </a14:m>
                <a:r>
                  <a:rPr lang="fr-FR" sz="1600" dirty="0"/>
                  <a:t>   </a:t>
                </a:r>
              </a:p>
              <a:p>
                <a:pPr lvl="1"/>
                <a14:m>
                  <m:oMath xmlns:m="http://schemas.openxmlformats.org/officeDocument/2006/math">
                    <m:acc>
                      <m:accPr>
                        <m:chr m:val="̂"/>
                        <m:ctrlPr>
                          <a:rPr lang="fr-FR" sz="1600" i="1" smtClean="0">
                            <a:latin typeface="Cambria Math" panose="02040503050406030204" pitchFamily="18" charset="0"/>
                          </a:rPr>
                        </m:ctrlPr>
                      </m:accPr>
                      <m:e>
                        <m:r>
                          <a:rPr lang="fr-FR" sz="1600" i="1" smtClean="0">
                            <a:latin typeface="Cambria Math" panose="02040503050406030204" pitchFamily="18" charset="0"/>
                          </a:rPr>
                          <m:t>𝑃</m:t>
                        </m:r>
                      </m:e>
                    </m:acc>
                  </m:oMath>
                </a14:m>
                <a:r>
                  <a:rPr lang="fr-FR" sz="1600" dirty="0"/>
                  <a:t> </a:t>
                </a:r>
                <a:r>
                  <a:rPr lang="fr-FR" sz="1600" dirty="0" err="1"/>
                  <a:t>is</a:t>
                </a:r>
                <a:r>
                  <a:rPr lang="fr-FR" sz="1600" dirty="0"/>
                  <a:t> </a:t>
                </a:r>
                <a:r>
                  <a:rPr lang="fr-FR" sz="1600" dirty="0" err="1"/>
                  <a:t>hierarchical</a:t>
                </a:r>
                <a:r>
                  <a:rPr lang="fr-FR" sz="1600" dirty="0"/>
                  <a:t> </a:t>
                </a:r>
                <a:r>
                  <a:rPr lang="fr-FR" sz="1600" dirty="0" err="1"/>
                  <a:t>softmax</a:t>
                </a:r>
                <a:r>
                  <a:rPr lang="fr-FR" sz="1600" dirty="0"/>
                  <a:t> (</a:t>
                </a:r>
                <a:r>
                  <a:rPr lang="fr-FR" sz="1600" dirty="0" err="1"/>
                  <a:t>computationally</a:t>
                </a:r>
                <a:r>
                  <a:rPr lang="fr-FR" sz="1600" dirty="0"/>
                  <a:t> efficient approximation of </a:t>
                </a:r>
                <a:r>
                  <a:rPr lang="fr-FR" sz="1600" dirty="0" err="1"/>
                  <a:t>softmax</a:t>
                </a:r>
                <a:r>
                  <a:rPr lang="fr-FR" sz="1600" dirty="0"/>
                  <a:t>)</a:t>
                </a:r>
              </a:p>
              <a:p>
                <a:pPr lvl="1"/>
                <a:r>
                  <a:rPr lang="fr-FR" sz="1600" dirty="0" err="1"/>
                  <a:t>Typically</a:t>
                </a:r>
                <a:r>
                  <a:rPr lang="fr-FR" sz="1600" dirty="0"/>
                  <a:t> </a:t>
                </a:r>
                <a14:m>
                  <m:oMath xmlns:m="http://schemas.openxmlformats.org/officeDocument/2006/math">
                    <m:r>
                      <a:rPr lang="fr-FR" sz="1600" i="1">
                        <a:latin typeface="Cambria Math" panose="02040503050406030204" pitchFamily="18" charset="0"/>
                      </a:rPr>
                      <m:t>𝑛</m:t>
                    </m:r>
                    <m:r>
                      <a:rPr lang="fr-FR" sz="1600" i="1">
                        <a:latin typeface="Cambria Math" panose="02040503050406030204" pitchFamily="18" charset="0"/>
                      </a:rPr>
                      <m:t> </m:t>
                    </m:r>
                    <m:acc>
                      <m:accPr>
                        <m:chr m:val="̃"/>
                        <m:ctrlPr>
                          <a:rPr lang="fr-FR" sz="1600" i="1">
                            <a:latin typeface="Cambria Math" panose="02040503050406030204" pitchFamily="18" charset="0"/>
                          </a:rPr>
                        </m:ctrlPr>
                      </m:accPr>
                      <m:e>
                        <m:r>
                          <a:rPr lang="fr-FR" sz="1600" i="1">
                            <a:latin typeface="Cambria Math" panose="02040503050406030204" pitchFamily="18" charset="0"/>
                          </a:rPr>
                          <m:t>=</m:t>
                        </m:r>
                      </m:e>
                    </m:acc>
                    <m:r>
                      <a:rPr lang="fr-FR" sz="1600" i="1">
                        <a:latin typeface="Cambria Math" panose="02040503050406030204" pitchFamily="18" charset="0"/>
                      </a:rPr>
                      <m:t> 10</m:t>
                    </m:r>
                  </m:oMath>
                </a14:m>
                <a:endParaRPr lang="fr-FR" sz="2000" dirty="0"/>
              </a:p>
              <a:p>
                <a:pPr lvl="1"/>
                <a:endParaRPr lang="fr-FR" sz="1600" dirty="0"/>
              </a:p>
              <a:p>
                <a:pPr marL="0" indent="0">
                  <a:buFont typeface="Arial" panose="020B0604020202020204" pitchFamily="34" charset="0"/>
                  <a:buNone/>
                </a:pPr>
                <a:endParaRPr lang="en-US" sz="2000" dirty="0"/>
              </a:p>
              <a:p>
                <a:endParaRPr lang="en-US" sz="2000" dirty="0"/>
              </a:p>
              <a:p>
                <a:endParaRPr lang="en-US" sz="2000" dirty="0"/>
              </a:p>
              <a:p>
                <a:endParaRPr lang="en-US" sz="1200" dirty="0"/>
              </a:p>
            </p:txBody>
          </p:sp>
        </mc:Choice>
        <mc:Fallback xmlns="">
          <p:sp>
            <p:nvSpPr>
              <p:cNvPr id="3" name="Espace réservé du texte 7">
                <a:extLst>
                  <a:ext uri="{FF2B5EF4-FFF2-40B4-BE49-F238E27FC236}">
                    <a16:creationId xmlns:a16="http://schemas.microsoft.com/office/drawing/2014/main" id="{3AD85B86-6B86-48E7-BE1B-7F5E0D980F91}"/>
                  </a:ext>
                </a:extLst>
              </p:cNvPr>
              <p:cNvSpPr txBox="1">
                <a:spLocks noRot="1" noChangeAspect="1" noMove="1" noResize="1" noEditPoints="1" noAdjustHandles="1" noChangeArrowheads="1" noChangeShapeType="1" noTextEdit="1"/>
              </p:cNvSpPr>
              <p:nvPr/>
            </p:nvSpPr>
            <p:spPr>
              <a:xfrm>
                <a:off x="621437" y="1353008"/>
                <a:ext cx="10901779" cy="5071621"/>
              </a:xfrm>
              <a:prstGeom prst="rect">
                <a:avLst/>
              </a:prstGeom>
              <a:blipFill>
                <a:blip r:embed="rId2"/>
                <a:stretch>
                  <a:fillRect l="-503" t="-1202"/>
                </a:stretch>
              </a:blipFill>
            </p:spPr>
            <p:txBody>
              <a:bodyPr/>
              <a:lstStyle/>
              <a:p>
                <a:r>
                  <a:rPr lang="en-US">
                    <a:noFill/>
                  </a:rPr>
                  <a:t> </a:t>
                </a:r>
              </a:p>
            </p:txBody>
          </p:sp>
        </mc:Fallback>
      </mc:AlternateContent>
      <p:pic>
        <p:nvPicPr>
          <p:cNvPr id="4" name="Image 8">
            <a:extLst>
              <a:ext uri="{FF2B5EF4-FFF2-40B4-BE49-F238E27FC236}">
                <a16:creationId xmlns:a16="http://schemas.microsoft.com/office/drawing/2014/main" id="{6B9AD99D-69E6-4CE0-84A6-42764E703494}"/>
              </a:ext>
            </a:extLst>
          </p:cNvPr>
          <p:cNvPicPr>
            <a:picLocks noChangeAspect="1"/>
          </p:cNvPicPr>
          <p:nvPr/>
        </p:nvPicPr>
        <p:blipFill>
          <a:blip r:embed="rId3"/>
          <a:stretch>
            <a:fillRect/>
          </a:stretch>
        </p:blipFill>
        <p:spPr>
          <a:xfrm>
            <a:off x="8288473" y="1547339"/>
            <a:ext cx="3443668" cy="3962812"/>
          </a:xfrm>
          <a:prstGeom prst="rect">
            <a:avLst/>
          </a:prstGeom>
        </p:spPr>
      </p:pic>
    </p:spTree>
    <p:extLst>
      <p:ext uri="{BB962C8B-B14F-4D97-AF65-F5344CB8AC3E}">
        <p14:creationId xmlns:p14="http://schemas.microsoft.com/office/powerpoint/2010/main" val="383306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78BB1-965C-4972-9290-8C95D7EBBEA2}"/>
              </a:ext>
            </a:extLst>
          </p:cNvPr>
          <p:cNvSpPr>
            <a:spLocks noGrp="1"/>
          </p:cNvSpPr>
          <p:nvPr>
            <p:ph type="title"/>
          </p:nvPr>
        </p:nvSpPr>
        <p:spPr/>
        <p:txBody>
          <a:bodyPr/>
          <a:lstStyle/>
          <a:p>
            <a:r>
              <a:rPr lang="en-US" dirty="0"/>
              <a:t>Word2vec</a:t>
            </a:r>
            <a:br>
              <a:rPr lang="en-US" dirty="0"/>
            </a:br>
            <a:r>
              <a:rPr lang="en-US" dirty="0"/>
              <a:t>(3/3)</a:t>
            </a:r>
          </a:p>
        </p:txBody>
      </p:sp>
      <mc:AlternateContent xmlns:mc="http://schemas.openxmlformats.org/markup-compatibility/2006" xmlns:a14="http://schemas.microsoft.com/office/drawing/2010/main">
        <mc:Choice Requires="a14">
          <p:sp>
            <p:nvSpPr>
              <p:cNvPr id="3" name="Espace réservé du texte 7">
                <a:extLst>
                  <a:ext uri="{FF2B5EF4-FFF2-40B4-BE49-F238E27FC236}">
                    <a16:creationId xmlns:a16="http://schemas.microsoft.com/office/drawing/2014/main" id="{CB0455DD-AABE-467D-8839-DFBF60C90C3C}"/>
                  </a:ext>
                </a:extLst>
              </p:cNvPr>
              <p:cNvSpPr txBox="1">
                <a:spLocks/>
              </p:cNvSpPr>
              <p:nvPr/>
            </p:nvSpPr>
            <p:spPr>
              <a:xfrm>
                <a:off x="621437" y="1478902"/>
                <a:ext cx="10901779" cy="50716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Word2vec Skip-gram :</a:t>
                </a:r>
              </a:p>
              <a:p>
                <a:pPr lvl="1"/>
                <a:r>
                  <a:rPr lang="en-US" sz="1600" dirty="0"/>
                  <a:t>From center word predict the surrounding words (inverse of CBOW)</a:t>
                </a:r>
              </a:p>
              <a:p>
                <a:pPr lvl="1"/>
                <a:r>
                  <a:rPr lang="en-US" sz="1600" dirty="0"/>
                  <a:t>We calculate the probability of the surrounding word </a:t>
                </a:r>
                <a14:m>
                  <m:oMath xmlns:m="http://schemas.openxmlformats.org/officeDocument/2006/math">
                    <m:sSub>
                      <m:sSubPr>
                        <m:ctrlPr>
                          <a:rPr lang="en-US" sz="1600" i="1" smtClean="0">
                            <a:latin typeface="Cambria Math" panose="02040503050406030204" pitchFamily="18" charset="0"/>
                          </a:rPr>
                        </m:ctrlPr>
                      </m:sSubPr>
                      <m:e>
                        <m:r>
                          <a:rPr lang="fr-FR" sz="1600" i="1" smtClean="0">
                            <a:latin typeface="Cambria Math" panose="02040503050406030204" pitchFamily="18" charset="0"/>
                          </a:rPr>
                          <m:t>𝑤</m:t>
                        </m:r>
                      </m:e>
                      <m:sub>
                        <m:r>
                          <a:rPr lang="fr-FR" sz="1600" i="1" smtClean="0">
                            <a:latin typeface="Cambria Math" panose="02040503050406030204" pitchFamily="18" charset="0"/>
                          </a:rPr>
                          <m:t>𝑡</m:t>
                        </m:r>
                        <m:r>
                          <a:rPr lang="fr-FR" sz="1600" i="1" smtClean="0">
                            <a:latin typeface="Cambria Math" panose="02040503050406030204" pitchFamily="18" charset="0"/>
                          </a:rPr>
                          <m:t>+</m:t>
                        </m:r>
                        <m:r>
                          <a:rPr lang="fr-FR" sz="1600" i="1" smtClean="0">
                            <a:latin typeface="Cambria Math" panose="02040503050406030204" pitchFamily="18" charset="0"/>
                          </a:rPr>
                          <m:t>𝑗</m:t>
                        </m:r>
                      </m:sub>
                    </m:sSub>
                  </m:oMath>
                </a14:m>
                <a:r>
                  <a:rPr lang="en-US" sz="1600" dirty="0"/>
                  <a:t> given </a:t>
                </a:r>
                <a14:m>
                  <m:oMath xmlns:m="http://schemas.openxmlformats.org/officeDocument/2006/math">
                    <m:sSub>
                      <m:sSubPr>
                        <m:ctrlPr>
                          <a:rPr lang="en-US" sz="1600" i="1" smtClean="0">
                            <a:latin typeface="Cambria Math" panose="02040503050406030204" pitchFamily="18" charset="0"/>
                          </a:rPr>
                        </m:ctrlPr>
                      </m:sSubPr>
                      <m:e>
                        <m:r>
                          <a:rPr lang="fr-FR" sz="1600" i="1" smtClean="0">
                            <a:latin typeface="Cambria Math" panose="02040503050406030204" pitchFamily="18" charset="0"/>
                          </a:rPr>
                          <m:t>𝑤</m:t>
                        </m:r>
                      </m:e>
                      <m:sub>
                        <m:r>
                          <a:rPr lang="fr-FR" sz="1600" i="1" smtClean="0">
                            <a:latin typeface="Cambria Math" panose="02040503050406030204" pitchFamily="18" charset="0"/>
                          </a:rPr>
                          <m:t>𝑡</m:t>
                        </m:r>
                      </m:sub>
                    </m:sSub>
                  </m:oMath>
                </a14:m>
                <a:r>
                  <a:rPr lang="en-US" sz="1600" dirty="0"/>
                  <a:t> </a:t>
                </a:r>
              </a:p>
              <a:p>
                <a:pPr marL="0" indent="0">
                  <a:buFont typeface="Arial" panose="020B0604020202020204" pitchFamily="34" charset="0"/>
                  <a:buNone/>
                </a:pPr>
                <a:endParaRPr lang="en-US" sz="2000" dirty="0"/>
              </a:p>
              <a:p>
                <a:pPr marL="0" indent="0">
                  <a:buFont typeface="Arial" panose="020B0604020202020204" pitchFamily="34" charset="0"/>
                  <a:buNone/>
                </a:pPr>
                <a:r>
                  <a:rPr lang="en-US" sz="2000" dirty="0"/>
                  <a:t>Where :</a:t>
                </a:r>
                <a:endParaRPr lang="fr-FR" sz="2000" dirty="0">
                  <a:latin typeface="Louis Vuitton" pitchFamily="2" charset="0"/>
                </a:endParaRPr>
              </a:p>
              <a:p>
                <a:pPr lvl="1"/>
                <a14:m>
                  <m:oMath xmlns:m="http://schemas.openxmlformats.org/officeDocument/2006/math">
                    <m:r>
                      <a:rPr lang="fr-FR" sz="1600" i="1" smtClean="0">
                        <a:latin typeface="Cambria Math" panose="02040503050406030204" pitchFamily="18" charset="0"/>
                      </a:rPr>
                      <m:t>𝑝</m:t>
                    </m:r>
                    <m:d>
                      <m:dPr>
                        <m:endChr m:val="|"/>
                        <m:ctrlPr>
                          <a:rPr lang="fr-FR" sz="1600" i="1" smtClean="0">
                            <a:latin typeface="Cambria Math" panose="02040503050406030204" pitchFamily="18" charset="0"/>
                          </a:rPr>
                        </m:ctrlPr>
                      </m:dPr>
                      <m:e>
                        <m:sSub>
                          <m:sSubPr>
                            <m:ctrlPr>
                              <a:rPr lang="fr-FR" sz="1600" i="1" smtClean="0">
                                <a:latin typeface="Cambria Math" panose="02040503050406030204" pitchFamily="18" charset="0"/>
                              </a:rPr>
                            </m:ctrlPr>
                          </m:sSubPr>
                          <m:e>
                            <m:r>
                              <a:rPr lang="fr-FR" sz="1600" i="1" smtClean="0">
                                <a:latin typeface="Cambria Math" panose="02040503050406030204" pitchFamily="18" charset="0"/>
                              </a:rPr>
                              <m:t>𝑤</m:t>
                            </m:r>
                          </m:e>
                          <m:sub>
                            <m:r>
                              <a:rPr lang="fr-FR" sz="1600" i="1" smtClean="0">
                                <a:latin typeface="Cambria Math" panose="02040503050406030204" pitchFamily="18" charset="0"/>
                              </a:rPr>
                              <m:t>𝑡</m:t>
                            </m:r>
                            <m:r>
                              <a:rPr lang="fr-FR" sz="1600" i="1" smtClean="0">
                                <a:latin typeface="Cambria Math" panose="02040503050406030204" pitchFamily="18" charset="0"/>
                              </a:rPr>
                              <m:t>+</m:t>
                            </m:r>
                            <m:r>
                              <a:rPr lang="fr-FR" sz="1600" i="1" smtClean="0">
                                <a:latin typeface="Cambria Math" panose="02040503050406030204" pitchFamily="18" charset="0"/>
                              </a:rPr>
                              <m:t>𝑗</m:t>
                            </m:r>
                          </m:sub>
                        </m:sSub>
                      </m:e>
                    </m:d>
                    <m:r>
                      <a:rPr lang="fr-FR" sz="1600" i="1" smtClean="0">
                        <a:latin typeface="Cambria Math" panose="02040503050406030204" pitchFamily="18" charset="0"/>
                      </a:rPr>
                      <m:t> </m:t>
                    </m:r>
                    <m:sSub>
                      <m:sSubPr>
                        <m:ctrlPr>
                          <a:rPr lang="fr-FR" sz="1600" i="1" smtClean="0">
                            <a:latin typeface="Cambria Math" panose="02040503050406030204" pitchFamily="18" charset="0"/>
                          </a:rPr>
                        </m:ctrlPr>
                      </m:sSubPr>
                      <m:e>
                        <m:r>
                          <a:rPr lang="fr-FR" sz="1600" i="1" smtClean="0">
                            <a:latin typeface="Cambria Math" panose="02040503050406030204" pitchFamily="18" charset="0"/>
                          </a:rPr>
                          <m:t>𝑤</m:t>
                        </m:r>
                      </m:e>
                      <m:sub>
                        <m:r>
                          <a:rPr lang="fr-FR" sz="1600" i="1" smtClean="0">
                            <a:latin typeface="Cambria Math" panose="02040503050406030204" pitchFamily="18" charset="0"/>
                          </a:rPr>
                          <m:t>𝑡</m:t>
                        </m:r>
                      </m:sub>
                    </m:sSub>
                    <m:r>
                      <a:rPr lang="fr-FR" sz="1600" smtClean="0">
                        <a:latin typeface="Cambria Math" panose="02040503050406030204" pitchFamily="18" charset="0"/>
                      </a:rPr>
                      <m:t>)= </m:t>
                    </m:r>
                    <m:f>
                      <m:fPr>
                        <m:ctrlPr>
                          <a:rPr lang="fr-FR" sz="1600" i="1" smtClean="0">
                            <a:latin typeface="Cambria Math" panose="02040503050406030204" pitchFamily="18" charset="0"/>
                          </a:rPr>
                        </m:ctrlPr>
                      </m:fPr>
                      <m:num>
                        <m:r>
                          <m:rPr>
                            <m:sty m:val="p"/>
                          </m:rPr>
                          <a:rPr lang="fr-FR" sz="1600" smtClean="0">
                            <a:latin typeface="Cambria Math" panose="02040503050406030204" pitchFamily="18" charset="0"/>
                          </a:rPr>
                          <m:t>exp</m:t>
                        </m:r>
                        <m:r>
                          <a:rPr lang="fr-FR" sz="1600" i="1" smtClean="0">
                            <a:latin typeface="Cambria Math" panose="02040503050406030204" pitchFamily="18" charset="0"/>
                          </a:rPr>
                          <m:t>⁡(</m:t>
                        </m:r>
                        <m:sSubSup>
                          <m:sSubSupPr>
                            <m:ctrlPr>
                              <a:rPr lang="fr-FR" sz="1600" i="1" smtClean="0">
                                <a:latin typeface="Cambria Math" panose="02040503050406030204" pitchFamily="18" charset="0"/>
                              </a:rPr>
                            </m:ctrlPr>
                          </m:sSubSupPr>
                          <m:e>
                            <m:r>
                              <a:rPr lang="fr-FR" sz="1600" i="1" smtClean="0">
                                <a:latin typeface="Cambria Math" panose="02040503050406030204" pitchFamily="18" charset="0"/>
                              </a:rPr>
                              <m:t>𝑣</m:t>
                            </m:r>
                          </m:e>
                          <m:sub>
                            <m:sSub>
                              <m:sSubPr>
                                <m:ctrlPr>
                                  <a:rPr lang="fr-FR" sz="1600" i="1" smtClean="0">
                                    <a:latin typeface="Cambria Math" panose="02040503050406030204" pitchFamily="18" charset="0"/>
                                  </a:rPr>
                                </m:ctrlPr>
                              </m:sSubPr>
                              <m:e>
                                <m:r>
                                  <a:rPr lang="fr-FR" sz="1600" i="1" smtClean="0">
                                    <a:latin typeface="Cambria Math" panose="02040503050406030204" pitchFamily="18" charset="0"/>
                                  </a:rPr>
                                  <m:t>𝑤</m:t>
                                </m:r>
                              </m:e>
                              <m:sub>
                                <m:r>
                                  <a:rPr lang="fr-FR" sz="1600" i="1" smtClean="0">
                                    <a:latin typeface="Cambria Math" panose="02040503050406030204" pitchFamily="18" charset="0"/>
                                  </a:rPr>
                                  <m:t>𝑡</m:t>
                                </m:r>
                              </m:sub>
                            </m:sSub>
                          </m:sub>
                          <m:sup>
                            <m:r>
                              <a:rPr lang="fr-FR" sz="1600" i="1" smtClean="0">
                                <a:latin typeface="Cambria Math" panose="02040503050406030204" pitchFamily="18" charset="0"/>
                              </a:rPr>
                              <m:t>𝑇</m:t>
                            </m:r>
                          </m:sup>
                        </m:sSubSup>
                        <m:r>
                          <a:rPr lang="fr-FR" sz="1600" i="1" smtClean="0">
                            <a:latin typeface="Cambria Math" panose="02040503050406030204" pitchFamily="18" charset="0"/>
                          </a:rPr>
                          <m:t> </m:t>
                        </m:r>
                        <m:sSubSup>
                          <m:sSubSupPr>
                            <m:ctrlPr>
                              <a:rPr lang="fr-FR" sz="1600" i="1" smtClean="0">
                                <a:latin typeface="Cambria Math" panose="02040503050406030204" pitchFamily="18" charset="0"/>
                              </a:rPr>
                            </m:ctrlPr>
                          </m:sSubSupPr>
                          <m:e>
                            <m:r>
                              <a:rPr lang="fr-FR" sz="1600" i="1" smtClean="0">
                                <a:latin typeface="Cambria Math" panose="02040503050406030204" pitchFamily="18" charset="0"/>
                              </a:rPr>
                              <m:t>𝑣</m:t>
                            </m:r>
                          </m:e>
                          <m:sub>
                            <m:sSub>
                              <m:sSubPr>
                                <m:ctrlPr>
                                  <a:rPr lang="fr-FR" sz="1600" i="1" smtClean="0">
                                    <a:latin typeface="Cambria Math" panose="02040503050406030204" pitchFamily="18" charset="0"/>
                                  </a:rPr>
                                </m:ctrlPr>
                              </m:sSubPr>
                              <m:e>
                                <m:r>
                                  <a:rPr lang="fr-FR" sz="1600" i="1" smtClean="0">
                                    <a:latin typeface="Cambria Math" panose="02040503050406030204" pitchFamily="18" charset="0"/>
                                  </a:rPr>
                                  <m:t>𝑤</m:t>
                                </m:r>
                              </m:e>
                              <m:sub>
                                <m:r>
                                  <a:rPr lang="fr-FR" sz="1600" i="1" smtClean="0">
                                    <a:latin typeface="Cambria Math" panose="02040503050406030204" pitchFamily="18" charset="0"/>
                                  </a:rPr>
                                  <m:t>𝑡</m:t>
                                </m:r>
                                <m:r>
                                  <a:rPr lang="fr-FR" sz="1600" i="1" smtClean="0">
                                    <a:latin typeface="Cambria Math" panose="02040503050406030204" pitchFamily="18" charset="0"/>
                                  </a:rPr>
                                  <m:t>+</m:t>
                                </m:r>
                                <m:r>
                                  <a:rPr lang="fr-FR" sz="1600" i="1" smtClean="0">
                                    <a:latin typeface="Cambria Math" panose="02040503050406030204" pitchFamily="18" charset="0"/>
                                  </a:rPr>
                                  <m:t>𝑗</m:t>
                                </m:r>
                              </m:sub>
                            </m:sSub>
                          </m:sub>
                          <m:sup>
                            <m:r>
                              <a:rPr lang="fr-FR" sz="1600" i="1" smtClean="0">
                                <a:latin typeface="Cambria Math" panose="02040503050406030204" pitchFamily="18" charset="0"/>
                              </a:rPr>
                              <m:t>′</m:t>
                            </m:r>
                          </m:sup>
                        </m:sSubSup>
                        <m:r>
                          <a:rPr lang="fr-FR" sz="1600" i="1" smtClean="0">
                            <a:latin typeface="Cambria Math" panose="02040503050406030204" pitchFamily="18" charset="0"/>
                          </a:rPr>
                          <m:t>)</m:t>
                        </m:r>
                      </m:num>
                      <m:den>
                        <m:nary>
                          <m:naryPr>
                            <m:chr m:val="∑"/>
                            <m:supHide m:val="on"/>
                            <m:ctrlPr>
                              <a:rPr lang="fr-FR" sz="1600" i="1" smtClean="0">
                                <a:latin typeface="Cambria Math" panose="02040503050406030204" pitchFamily="18" charset="0"/>
                              </a:rPr>
                            </m:ctrlPr>
                          </m:naryPr>
                          <m:sub>
                            <m:r>
                              <m:rPr>
                                <m:brk m:alnAt="7"/>
                              </m:rPr>
                              <a:rPr lang="fr-FR" sz="1600" i="1" smtClean="0">
                                <a:latin typeface="Cambria Math" panose="02040503050406030204" pitchFamily="18" charset="0"/>
                              </a:rPr>
                              <m:t>𝑤</m:t>
                            </m:r>
                            <m:r>
                              <a:rPr lang="fr-FR" sz="1600" i="1" smtClean="0">
                                <a:latin typeface="Cambria Math" panose="02040503050406030204" pitchFamily="18" charset="0"/>
                                <a:ea typeface="Cambria Math" panose="02040503050406030204" pitchFamily="18" charset="0"/>
                              </a:rPr>
                              <m:t>∈</m:t>
                            </m:r>
                            <m:r>
                              <a:rPr lang="fr-FR" sz="1600" i="1" smtClean="0">
                                <a:latin typeface="Cambria Math" panose="02040503050406030204" pitchFamily="18" charset="0"/>
                                <a:ea typeface="Cambria Math" panose="02040503050406030204" pitchFamily="18" charset="0"/>
                              </a:rPr>
                              <m:t>𝑉</m:t>
                            </m:r>
                          </m:sub>
                          <m:sup/>
                          <m:e>
                            <m:r>
                              <m:rPr>
                                <m:sty m:val="p"/>
                              </m:rPr>
                              <a:rPr lang="fr-FR" sz="1600" smtClean="0">
                                <a:latin typeface="Cambria Math" panose="02040503050406030204" pitchFamily="18" charset="0"/>
                              </a:rPr>
                              <m:t>exp</m:t>
                            </m:r>
                            <m:r>
                              <a:rPr lang="fr-FR" sz="1600" i="1" smtClean="0">
                                <a:latin typeface="Cambria Math" panose="02040503050406030204" pitchFamily="18" charset="0"/>
                              </a:rPr>
                              <m:t>⁡(</m:t>
                            </m:r>
                            <m:sSubSup>
                              <m:sSubSupPr>
                                <m:ctrlPr>
                                  <a:rPr lang="fr-FR" sz="1600" i="1">
                                    <a:latin typeface="Cambria Math" panose="02040503050406030204" pitchFamily="18" charset="0"/>
                                  </a:rPr>
                                </m:ctrlPr>
                              </m:sSubSupPr>
                              <m:e>
                                <m:r>
                                  <a:rPr lang="fr-FR" sz="1600" i="1">
                                    <a:latin typeface="Cambria Math" panose="02040503050406030204" pitchFamily="18" charset="0"/>
                                  </a:rPr>
                                  <m:t>𝑣</m:t>
                                </m:r>
                              </m:e>
                              <m:sub>
                                <m:sSub>
                                  <m:sSubPr>
                                    <m:ctrlPr>
                                      <a:rPr lang="fr-FR" sz="1600" i="1">
                                        <a:latin typeface="Cambria Math" panose="02040503050406030204" pitchFamily="18" charset="0"/>
                                      </a:rPr>
                                    </m:ctrlPr>
                                  </m:sSubPr>
                                  <m:e>
                                    <m:r>
                                      <a:rPr lang="fr-FR" sz="1600" i="1">
                                        <a:latin typeface="Cambria Math" panose="02040503050406030204" pitchFamily="18" charset="0"/>
                                      </a:rPr>
                                      <m:t>𝑤</m:t>
                                    </m:r>
                                  </m:e>
                                  <m:sub>
                                    <m:r>
                                      <a:rPr lang="fr-FR" sz="1600" i="1">
                                        <a:latin typeface="Cambria Math" panose="02040503050406030204" pitchFamily="18" charset="0"/>
                                      </a:rPr>
                                      <m:t>𝑡</m:t>
                                    </m:r>
                                  </m:sub>
                                </m:sSub>
                              </m:sub>
                              <m:sup>
                                <m:r>
                                  <a:rPr lang="fr-FR" sz="1600" i="1">
                                    <a:latin typeface="Cambria Math" panose="02040503050406030204" pitchFamily="18" charset="0"/>
                                  </a:rPr>
                                  <m:t>𝑇</m:t>
                                </m:r>
                              </m:sup>
                            </m:sSubSup>
                            <m:r>
                              <a:rPr lang="fr-FR" sz="1600" i="1">
                                <a:latin typeface="Cambria Math" panose="02040503050406030204" pitchFamily="18" charset="0"/>
                              </a:rPr>
                              <m:t> </m:t>
                            </m:r>
                            <m:sSubSup>
                              <m:sSubSupPr>
                                <m:ctrlPr>
                                  <a:rPr lang="fr-FR" sz="1600" i="1">
                                    <a:latin typeface="Cambria Math" panose="02040503050406030204" pitchFamily="18" charset="0"/>
                                  </a:rPr>
                                </m:ctrlPr>
                              </m:sSubSupPr>
                              <m:e>
                                <m:r>
                                  <a:rPr lang="fr-FR" sz="1600" i="1">
                                    <a:latin typeface="Cambria Math" panose="02040503050406030204" pitchFamily="18" charset="0"/>
                                  </a:rPr>
                                  <m:t>𝑣</m:t>
                                </m:r>
                              </m:e>
                              <m:sub>
                                <m:sSub>
                                  <m:sSubPr>
                                    <m:ctrlPr>
                                      <a:rPr lang="fr-FR" sz="1600" i="1">
                                        <a:latin typeface="Cambria Math" panose="02040503050406030204" pitchFamily="18" charset="0"/>
                                      </a:rPr>
                                    </m:ctrlPr>
                                  </m:sSubPr>
                                  <m:e>
                                    <m:r>
                                      <a:rPr lang="fr-FR" sz="1600" i="1">
                                        <a:latin typeface="Cambria Math" panose="02040503050406030204" pitchFamily="18" charset="0"/>
                                      </a:rPr>
                                      <m:t>𝑤</m:t>
                                    </m:r>
                                  </m:e>
                                  <m:sub>
                                    <m:r>
                                      <a:rPr lang="fr-FR" sz="1600" i="1">
                                        <a:latin typeface="Cambria Math" panose="02040503050406030204" pitchFamily="18" charset="0"/>
                                      </a:rPr>
                                      <m:t>𝑡</m:t>
                                    </m:r>
                                    <m:r>
                                      <a:rPr lang="fr-FR" sz="1600" i="1">
                                        <a:latin typeface="Cambria Math" panose="02040503050406030204" pitchFamily="18" charset="0"/>
                                      </a:rPr>
                                      <m:t>+</m:t>
                                    </m:r>
                                    <m:r>
                                      <a:rPr lang="fr-FR" sz="1600" i="1">
                                        <a:latin typeface="Cambria Math" panose="02040503050406030204" pitchFamily="18" charset="0"/>
                                      </a:rPr>
                                      <m:t>𝑗</m:t>
                                    </m:r>
                                  </m:sub>
                                </m:sSub>
                              </m:sub>
                              <m:sup>
                                <m:r>
                                  <a:rPr lang="fr-FR" sz="1600" i="1">
                                    <a:latin typeface="Cambria Math" panose="02040503050406030204" pitchFamily="18" charset="0"/>
                                  </a:rPr>
                                  <m:t>′</m:t>
                                </m:r>
                              </m:sup>
                            </m:sSubSup>
                            <m:r>
                              <a:rPr lang="fr-FR" sz="1600" i="1" smtClean="0">
                                <a:latin typeface="Cambria Math" panose="02040503050406030204" pitchFamily="18" charset="0"/>
                              </a:rPr>
                              <m:t>)</m:t>
                            </m:r>
                          </m:e>
                        </m:nary>
                      </m:den>
                    </m:f>
                  </m:oMath>
                </a14:m>
                <a:endParaRPr lang="fr-FR" sz="1600" dirty="0"/>
              </a:p>
              <a:p>
                <a:pPr lvl="1"/>
                <a14:m>
                  <m:oMath xmlns:m="http://schemas.openxmlformats.org/officeDocument/2006/math">
                    <m:sSubSup>
                      <m:sSubSupPr>
                        <m:ctrlPr>
                          <a:rPr lang="fr-FR" sz="1600" i="1" smtClean="0">
                            <a:latin typeface="Cambria Math" panose="02040503050406030204" pitchFamily="18" charset="0"/>
                          </a:rPr>
                        </m:ctrlPr>
                      </m:sSubSupPr>
                      <m:e>
                        <m:r>
                          <a:rPr lang="fr-FR" sz="1600" i="1" smtClean="0">
                            <a:latin typeface="Cambria Math" panose="02040503050406030204" pitchFamily="18" charset="0"/>
                          </a:rPr>
                          <m:t>𝑣</m:t>
                        </m:r>
                      </m:e>
                      <m:sub>
                        <m:sSub>
                          <m:sSubPr>
                            <m:ctrlPr>
                              <a:rPr lang="fr-FR" sz="1600" i="1" smtClean="0">
                                <a:latin typeface="Cambria Math" panose="02040503050406030204" pitchFamily="18" charset="0"/>
                              </a:rPr>
                            </m:ctrlPr>
                          </m:sSubPr>
                          <m:e>
                            <m:r>
                              <a:rPr lang="fr-FR" sz="1600" i="1" smtClean="0">
                                <a:latin typeface="Cambria Math" panose="02040503050406030204" pitchFamily="18" charset="0"/>
                              </a:rPr>
                              <m:t>𝑤</m:t>
                            </m:r>
                          </m:e>
                          <m:sub>
                            <m:r>
                              <a:rPr lang="fr-FR" sz="1600" i="1" smtClean="0">
                                <a:latin typeface="Cambria Math" panose="02040503050406030204" pitchFamily="18" charset="0"/>
                              </a:rPr>
                              <m:t>𝑡</m:t>
                            </m:r>
                          </m:sub>
                        </m:sSub>
                      </m:sub>
                      <m:sup>
                        <m:r>
                          <a:rPr lang="fr-FR" sz="1600" i="1" smtClean="0">
                            <a:latin typeface="Cambria Math" panose="02040503050406030204" pitchFamily="18" charset="0"/>
                          </a:rPr>
                          <m:t>𝑇</m:t>
                        </m:r>
                      </m:sup>
                    </m:sSubSup>
                  </m:oMath>
                </a14:m>
                <a:r>
                  <a:rPr lang="fr-FR" sz="1600" dirty="0"/>
                  <a:t> </a:t>
                </a:r>
                <a:r>
                  <a:rPr lang="fr-FR" sz="1600" dirty="0" err="1"/>
                  <a:t>is</a:t>
                </a:r>
                <a:r>
                  <a:rPr lang="fr-FR" sz="1600" dirty="0"/>
                  <a:t> a </a:t>
                </a:r>
                <a:r>
                  <a:rPr lang="fr-FR" sz="1600" dirty="0" err="1"/>
                  <a:t>column</a:t>
                </a:r>
                <a:r>
                  <a:rPr lang="fr-FR" sz="1600" dirty="0"/>
                  <a:t> of </a:t>
                </a:r>
                <a14:m>
                  <m:oMath xmlns:m="http://schemas.openxmlformats.org/officeDocument/2006/math">
                    <m:sSub>
                      <m:sSubPr>
                        <m:ctrlPr>
                          <a:rPr lang="fr-FR" sz="1600" i="1" smtClean="0">
                            <a:latin typeface="Cambria Math" panose="02040503050406030204" pitchFamily="18" charset="0"/>
                          </a:rPr>
                        </m:ctrlPr>
                      </m:sSubPr>
                      <m:e>
                        <m:r>
                          <a:rPr lang="fr-FR" sz="1600" i="1" smtClean="0">
                            <a:latin typeface="Cambria Math" panose="02040503050406030204" pitchFamily="18" charset="0"/>
                          </a:rPr>
                          <m:t>𝑊</m:t>
                        </m:r>
                      </m:e>
                      <m:sub>
                        <m:r>
                          <a:rPr lang="fr-FR" sz="1600" i="1" smtClean="0">
                            <a:latin typeface="Cambria Math" panose="02040503050406030204" pitchFamily="18" charset="0"/>
                          </a:rPr>
                          <m:t>𝑉</m:t>
                        </m:r>
                        <m:r>
                          <a:rPr lang="fr-FR" sz="1600" i="1" smtClean="0">
                            <a:latin typeface="Cambria Math" panose="02040503050406030204" pitchFamily="18" charset="0"/>
                            <a:ea typeface="Cambria Math" panose="02040503050406030204" pitchFamily="18" charset="0"/>
                          </a:rPr>
                          <m:t>×</m:t>
                        </m:r>
                        <m:r>
                          <a:rPr lang="fr-FR" sz="1600" i="1" smtClean="0">
                            <a:latin typeface="Cambria Math" panose="02040503050406030204" pitchFamily="18" charset="0"/>
                            <a:ea typeface="Cambria Math" panose="02040503050406030204" pitchFamily="18" charset="0"/>
                          </a:rPr>
                          <m:t>𝑁</m:t>
                        </m:r>
                      </m:sub>
                    </m:sSub>
                  </m:oMath>
                </a14:m>
                <a:r>
                  <a:rPr lang="fr-FR" sz="1600" dirty="0"/>
                  <a:t> and </a:t>
                </a:r>
                <a14:m>
                  <m:oMath xmlns:m="http://schemas.openxmlformats.org/officeDocument/2006/math">
                    <m:sSubSup>
                      <m:sSubSupPr>
                        <m:ctrlPr>
                          <a:rPr lang="fr-FR" sz="1600" i="1" smtClean="0">
                            <a:latin typeface="Cambria Math" panose="02040503050406030204" pitchFamily="18" charset="0"/>
                          </a:rPr>
                        </m:ctrlPr>
                      </m:sSubSupPr>
                      <m:e>
                        <m:r>
                          <a:rPr lang="fr-FR" sz="1600" i="1" smtClean="0">
                            <a:latin typeface="Cambria Math" panose="02040503050406030204" pitchFamily="18" charset="0"/>
                          </a:rPr>
                          <m:t>𝑣</m:t>
                        </m:r>
                      </m:e>
                      <m:sub>
                        <m:sSub>
                          <m:sSubPr>
                            <m:ctrlPr>
                              <a:rPr lang="fr-FR" sz="1600" i="1" smtClean="0">
                                <a:latin typeface="Cambria Math" panose="02040503050406030204" pitchFamily="18" charset="0"/>
                              </a:rPr>
                            </m:ctrlPr>
                          </m:sSubPr>
                          <m:e>
                            <m:r>
                              <a:rPr lang="fr-FR" sz="1600" i="1" smtClean="0">
                                <a:latin typeface="Cambria Math" panose="02040503050406030204" pitchFamily="18" charset="0"/>
                              </a:rPr>
                              <m:t>𝑤</m:t>
                            </m:r>
                          </m:e>
                          <m:sub>
                            <m:r>
                              <a:rPr lang="fr-FR" sz="1600" i="1" smtClean="0">
                                <a:latin typeface="Cambria Math" panose="02040503050406030204" pitchFamily="18" charset="0"/>
                              </a:rPr>
                              <m:t>𝑡</m:t>
                            </m:r>
                            <m:r>
                              <a:rPr lang="fr-FR" sz="1600" i="1" smtClean="0">
                                <a:latin typeface="Cambria Math" panose="02040503050406030204" pitchFamily="18" charset="0"/>
                              </a:rPr>
                              <m:t>+</m:t>
                            </m:r>
                            <m:r>
                              <a:rPr lang="fr-FR" sz="1600" i="1" smtClean="0">
                                <a:latin typeface="Cambria Math" panose="02040503050406030204" pitchFamily="18" charset="0"/>
                              </a:rPr>
                              <m:t>𝑗</m:t>
                            </m:r>
                          </m:sub>
                        </m:sSub>
                      </m:sub>
                      <m:sup>
                        <m:r>
                          <a:rPr lang="fr-FR" sz="1600" i="1" smtClean="0">
                            <a:latin typeface="Cambria Math" panose="02040503050406030204" pitchFamily="18" charset="0"/>
                          </a:rPr>
                          <m:t>′</m:t>
                        </m:r>
                      </m:sup>
                    </m:sSubSup>
                  </m:oMath>
                </a14:m>
                <a:r>
                  <a:rPr lang="fr-FR" sz="1600" dirty="0"/>
                  <a:t> </a:t>
                </a:r>
                <a:r>
                  <a:rPr lang="fr-FR" sz="1600" dirty="0" err="1"/>
                  <a:t>is</a:t>
                </a:r>
                <a:r>
                  <a:rPr lang="fr-FR" sz="1600" dirty="0"/>
                  <a:t> a </a:t>
                </a:r>
                <a:r>
                  <a:rPr lang="fr-FR" sz="1600" dirty="0" err="1"/>
                  <a:t>column</a:t>
                </a:r>
                <a:r>
                  <a:rPr lang="fr-FR" sz="1600" dirty="0"/>
                  <a:t> of </a:t>
                </a:r>
                <a14:m>
                  <m:oMath xmlns:m="http://schemas.openxmlformats.org/officeDocument/2006/math">
                    <m:sSubSup>
                      <m:sSubSupPr>
                        <m:ctrlPr>
                          <a:rPr lang="fr-FR" sz="1600" i="1" smtClean="0">
                            <a:latin typeface="Cambria Math" panose="02040503050406030204" pitchFamily="18" charset="0"/>
                          </a:rPr>
                        </m:ctrlPr>
                      </m:sSubSupPr>
                      <m:e>
                        <m:r>
                          <a:rPr lang="fr-FR" sz="1600" i="1" smtClean="0">
                            <a:latin typeface="Cambria Math" panose="02040503050406030204" pitchFamily="18" charset="0"/>
                          </a:rPr>
                          <m:t>𝑊</m:t>
                        </m:r>
                      </m:e>
                      <m:sub>
                        <m:r>
                          <a:rPr lang="fr-FR" sz="1600" i="1" smtClean="0">
                            <a:latin typeface="Cambria Math" panose="02040503050406030204" pitchFamily="18" charset="0"/>
                          </a:rPr>
                          <m:t>𝑁</m:t>
                        </m:r>
                        <m:r>
                          <a:rPr lang="fr-FR" sz="1600" i="1" smtClean="0">
                            <a:latin typeface="Cambria Math" panose="02040503050406030204" pitchFamily="18" charset="0"/>
                            <a:ea typeface="Cambria Math" panose="02040503050406030204" pitchFamily="18" charset="0"/>
                          </a:rPr>
                          <m:t>×</m:t>
                        </m:r>
                        <m:r>
                          <a:rPr lang="fr-FR" sz="1600" i="1" smtClean="0">
                            <a:latin typeface="Cambria Math" panose="02040503050406030204" pitchFamily="18" charset="0"/>
                            <a:ea typeface="Cambria Math" panose="02040503050406030204" pitchFamily="18" charset="0"/>
                          </a:rPr>
                          <m:t>𝑉</m:t>
                        </m:r>
                      </m:sub>
                      <m:sup>
                        <m:r>
                          <a:rPr lang="fr-FR" sz="1600" i="1" smtClean="0">
                            <a:latin typeface="Cambria Math" panose="02040503050406030204" pitchFamily="18" charset="0"/>
                          </a:rPr>
                          <m:t>′</m:t>
                        </m:r>
                      </m:sup>
                    </m:sSubSup>
                  </m:oMath>
                </a14:m>
                <a:r>
                  <a:rPr lang="fr-FR" sz="1600" dirty="0"/>
                  <a:t> </a:t>
                </a:r>
              </a:p>
              <a:p>
                <a:endParaRPr lang="fr-FR" sz="2000" dirty="0"/>
              </a:p>
              <a:p>
                <a:r>
                  <a:rPr lang="fr-FR" sz="2000" dirty="0"/>
                  <a:t>Objective </a:t>
                </a:r>
                <a:r>
                  <a:rPr lang="fr-FR" sz="2000" dirty="0" err="1"/>
                  <a:t>function</a:t>
                </a:r>
                <a:r>
                  <a:rPr lang="fr-FR" sz="2000" dirty="0"/>
                  <a:t> : </a:t>
                </a:r>
                <a14:m>
                  <m:oMath xmlns:m="http://schemas.openxmlformats.org/officeDocument/2006/math">
                    <m:r>
                      <a:rPr lang="fr-FR" sz="2000" i="1" smtClean="0">
                        <a:latin typeface="Cambria Math" panose="02040503050406030204" pitchFamily="18" charset="0"/>
                      </a:rPr>
                      <m:t>𝐽</m:t>
                    </m:r>
                    <m:r>
                      <a:rPr lang="fr-FR" sz="2000" i="1" smtClean="0">
                        <a:latin typeface="Cambria Math" panose="02040503050406030204" pitchFamily="18" charset="0"/>
                      </a:rPr>
                      <m:t>= </m:t>
                    </m:r>
                    <m:f>
                      <m:fPr>
                        <m:ctrlPr>
                          <a:rPr lang="fr-FR" sz="2000" i="1" smtClean="0">
                            <a:latin typeface="Cambria Math" panose="02040503050406030204" pitchFamily="18" charset="0"/>
                          </a:rPr>
                        </m:ctrlPr>
                      </m:fPr>
                      <m:num>
                        <m:r>
                          <a:rPr lang="fr-FR" sz="2000" i="1" smtClean="0">
                            <a:latin typeface="Cambria Math" panose="02040503050406030204" pitchFamily="18" charset="0"/>
                          </a:rPr>
                          <m:t>1</m:t>
                        </m:r>
                      </m:num>
                      <m:den>
                        <m:r>
                          <a:rPr lang="fr-FR" sz="2000" i="1" smtClean="0">
                            <a:latin typeface="Cambria Math" panose="02040503050406030204" pitchFamily="18" charset="0"/>
                          </a:rPr>
                          <m:t>𝑇</m:t>
                        </m:r>
                      </m:den>
                    </m:f>
                    <m:r>
                      <a:rPr lang="fr-FR" sz="2000" i="1" smtClean="0">
                        <a:latin typeface="Cambria Math" panose="02040503050406030204" pitchFamily="18" charset="0"/>
                      </a:rPr>
                      <m:t> </m:t>
                    </m:r>
                    <m:nary>
                      <m:naryPr>
                        <m:chr m:val="∑"/>
                        <m:ctrlPr>
                          <a:rPr lang="fr-FR" sz="2000" i="1" smtClean="0">
                            <a:latin typeface="Cambria Math" panose="02040503050406030204" pitchFamily="18" charset="0"/>
                          </a:rPr>
                        </m:ctrlPr>
                      </m:naryPr>
                      <m:sub>
                        <m:r>
                          <m:rPr>
                            <m:brk m:alnAt="23"/>
                          </m:rPr>
                          <a:rPr lang="fr-FR" sz="2000" i="1" smtClean="0">
                            <a:latin typeface="Cambria Math" panose="02040503050406030204" pitchFamily="18" charset="0"/>
                          </a:rPr>
                          <m:t>𝑡</m:t>
                        </m:r>
                        <m:r>
                          <a:rPr lang="fr-FR" sz="2000" i="1" smtClean="0">
                            <a:latin typeface="Cambria Math" panose="02040503050406030204" pitchFamily="18" charset="0"/>
                          </a:rPr>
                          <m:t>=1</m:t>
                        </m:r>
                      </m:sub>
                      <m:sup>
                        <m:r>
                          <a:rPr lang="fr-FR" sz="2000" i="1" smtClean="0">
                            <a:latin typeface="Cambria Math" panose="02040503050406030204" pitchFamily="18" charset="0"/>
                          </a:rPr>
                          <m:t>𝑇</m:t>
                        </m:r>
                      </m:sup>
                      <m:e>
                        <m:nary>
                          <m:naryPr>
                            <m:chr m:val="∑"/>
                            <m:supHide m:val="on"/>
                            <m:ctrlPr>
                              <a:rPr lang="fr-FR" sz="2000" i="1" smtClean="0">
                                <a:latin typeface="Cambria Math" panose="02040503050406030204" pitchFamily="18" charset="0"/>
                              </a:rPr>
                            </m:ctrlPr>
                          </m:naryPr>
                          <m:sub>
                            <m:r>
                              <m:rPr>
                                <m:brk m:alnAt="7"/>
                              </m:rPr>
                              <a:rPr lang="fr-FR" sz="2000" i="1" smtClean="0">
                                <a:latin typeface="Cambria Math" panose="02040503050406030204" pitchFamily="18" charset="0"/>
                              </a:rPr>
                              <m:t>−</m:t>
                            </m:r>
                            <m:r>
                              <a:rPr lang="fr-FR" sz="2000" i="1" smtClean="0">
                                <a:latin typeface="Cambria Math" panose="02040503050406030204" pitchFamily="18" charset="0"/>
                              </a:rPr>
                              <m:t>𝑛</m:t>
                            </m:r>
                            <m:r>
                              <a:rPr lang="fr-FR" sz="2000" i="1" smtClean="0">
                                <a:latin typeface="Cambria Math" panose="02040503050406030204" pitchFamily="18" charset="0"/>
                                <a:ea typeface="Cambria Math" panose="02040503050406030204" pitchFamily="18" charset="0"/>
                              </a:rPr>
                              <m:t>≤</m:t>
                            </m:r>
                            <m:r>
                              <a:rPr lang="fr-FR" sz="2000" i="1" smtClean="0">
                                <a:latin typeface="Cambria Math" panose="02040503050406030204" pitchFamily="18" charset="0"/>
                                <a:ea typeface="Cambria Math" panose="02040503050406030204" pitchFamily="18" charset="0"/>
                              </a:rPr>
                              <m:t>𝑗</m:t>
                            </m:r>
                            <m:r>
                              <a:rPr lang="fr-FR" sz="2000" i="1" smtClean="0">
                                <a:latin typeface="Cambria Math" panose="02040503050406030204" pitchFamily="18" charset="0"/>
                                <a:ea typeface="Cambria Math" panose="02040503050406030204" pitchFamily="18" charset="0"/>
                              </a:rPr>
                              <m:t>≤</m:t>
                            </m:r>
                            <m:r>
                              <a:rPr lang="fr-FR" sz="2000" i="1" smtClean="0">
                                <a:latin typeface="Cambria Math" panose="02040503050406030204" pitchFamily="18" charset="0"/>
                                <a:ea typeface="Cambria Math" panose="02040503050406030204" pitchFamily="18" charset="0"/>
                              </a:rPr>
                              <m:t>𝑛</m:t>
                            </m:r>
                            <m:r>
                              <a:rPr lang="fr-FR" sz="2000" i="1" smtClean="0">
                                <a:latin typeface="Cambria Math" panose="02040503050406030204" pitchFamily="18" charset="0"/>
                                <a:ea typeface="Cambria Math" panose="02040503050406030204" pitchFamily="18" charset="0"/>
                              </a:rPr>
                              <m:t>, </m:t>
                            </m:r>
                            <m:r>
                              <a:rPr lang="fr-FR" sz="2000" i="1" smtClean="0">
                                <a:latin typeface="Cambria Math" panose="02040503050406030204" pitchFamily="18" charset="0"/>
                                <a:ea typeface="Cambria Math" panose="02040503050406030204" pitchFamily="18" charset="0"/>
                              </a:rPr>
                              <m:t>𝑗</m:t>
                            </m:r>
                            <m:r>
                              <a:rPr lang="fr-FR" sz="2000" i="1" smtClean="0">
                                <a:latin typeface="Cambria Math" panose="02040503050406030204" pitchFamily="18" charset="0"/>
                                <a:ea typeface="Cambria Math" panose="02040503050406030204" pitchFamily="18" charset="0"/>
                              </a:rPr>
                              <m:t>≠0</m:t>
                            </m:r>
                          </m:sub>
                          <m:sup/>
                          <m:e>
                            <m:r>
                              <m:rPr>
                                <m:sty m:val="p"/>
                              </m:rPr>
                              <a:rPr lang="fr-FR" sz="2000" smtClean="0">
                                <a:latin typeface="Cambria Math" panose="02040503050406030204" pitchFamily="18" charset="0"/>
                              </a:rPr>
                              <m:t>log</m:t>
                            </m:r>
                            <m:r>
                              <a:rPr lang="fr-FR" sz="2000" smtClean="0">
                                <a:latin typeface="Cambria Math" panose="02040503050406030204" pitchFamily="18" charset="0"/>
                              </a:rPr>
                              <m:t> </m:t>
                            </m:r>
                            <m:r>
                              <a:rPr lang="fr-FR" sz="2000" i="1" smtClean="0">
                                <a:latin typeface="Cambria Math" panose="02040503050406030204" pitchFamily="18" charset="0"/>
                              </a:rPr>
                              <m:t>⁡</m:t>
                            </m:r>
                            <m:r>
                              <a:rPr lang="fr-FR" sz="2000" i="1" smtClean="0">
                                <a:latin typeface="Cambria Math" panose="02040503050406030204" pitchFamily="18" charset="0"/>
                              </a:rPr>
                              <m:t>𝑝</m:t>
                            </m:r>
                            <m:r>
                              <a:rPr lang="fr-FR" sz="2000" i="1" smtClean="0">
                                <a:latin typeface="Cambria Math" panose="02040503050406030204" pitchFamily="18" charset="0"/>
                              </a:rPr>
                              <m:t>(</m:t>
                            </m:r>
                            <m:sSub>
                              <m:sSubPr>
                                <m:ctrlPr>
                                  <a:rPr lang="fr-FR" sz="2000" i="1" smtClean="0">
                                    <a:latin typeface="Cambria Math" panose="02040503050406030204" pitchFamily="18" charset="0"/>
                                  </a:rPr>
                                </m:ctrlPr>
                              </m:sSubPr>
                              <m:e>
                                <m:r>
                                  <a:rPr lang="fr-FR" sz="2000" i="1" smtClean="0">
                                    <a:latin typeface="Cambria Math" panose="02040503050406030204" pitchFamily="18" charset="0"/>
                                  </a:rPr>
                                  <m:t>𝑤</m:t>
                                </m:r>
                              </m:e>
                              <m:sub>
                                <m:r>
                                  <a:rPr lang="fr-FR" sz="2000" i="1" smtClean="0">
                                    <a:latin typeface="Cambria Math" panose="02040503050406030204" pitchFamily="18" charset="0"/>
                                  </a:rPr>
                                  <m:t>𝑡</m:t>
                                </m:r>
                                <m:r>
                                  <a:rPr lang="fr-FR" sz="2000" i="1" smtClean="0">
                                    <a:latin typeface="Cambria Math" panose="02040503050406030204" pitchFamily="18" charset="0"/>
                                  </a:rPr>
                                  <m:t>+</m:t>
                                </m:r>
                                <m:r>
                                  <a:rPr lang="fr-FR" sz="2000" i="1" smtClean="0">
                                    <a:latin typeface="Cambria Math" panose="02040503050406030204" pitchFamily="18" charset="0"/>
                                  </a:rPr>
                                  <m:t>𝑗</m:t>
                                </m:r>
                              </m:sub>
                            </m:sSub>
                            <m:r>
                              <a:rPr lang="fr-FR" sz="2000" i="1" smtClean="0">
                                <a:latin typeface="Cambria Math" panose="02040503050406030204" pitchFamily="18" charset="0"/>
                              </a:rPr>
                              <m:t>|</m:t>
                            </m:r>
                            <m:sSub>
                              <m:sSubPr>
                                <m:ctrlPr>
                                  <a:rPr lang="fr-FR" sz="2000" i="1" smtClean="0">
                                    <a:latin typeface="Cambria Math" panose="02040503050406030204" pitchFamily="18" charset="0"/>
                                  </a:rPr>
                                </m:ctrlPr>
                              </m:sSubPr>
                              <m:e>
                                <m:r>
                                  <a:rPr lang="fr-FR" sz="2000" i="1" smtClean="0">
                                    <a:latin typeface="Cambria Math" panose="02040503050406030204" pitchFamily="18" charset="0"/>
                                  </a:rPr>
                                  <m:t>𝑤</m:t>
                                </m:r>
                              </m:e>
                              <m:sub>
                                <m:r>
                                  <a:rPr lang="fr-FR" sz="2000" i="1" smtClean="0">
                                    <a:latin typeface="Cambria Math" panose="02040503050406030204" pitchFamily="18" charset="0"/>
                                  </a:rPr>
                                  <m:t>𝑡</m:t>
                                </m:r>
                              </m:sub>
                            </m:sSub>
                            <m:r>
                              <a:rPr lang="fr-FR" sz="2000" i="1" smtClean="0">
                                <a:latin typeface="Cambria Math" panose="02040503050406030204" pitchFamily="18" charset="0"/>
                              </a:rPr>
                              <m:t>)</m:t>
                            </m:r>
                          </m:e>
                        </m:nary>
                      </m:e>
                    </m:nary>
                  </m:oMath>
                </a14:m>
                <a:endParaRPr lang="fr-FR" sz="2000" dirty="0"/>
              </a:p>
              <a:p>
                <a:r>
                  <a:rPr lang="fr-FR" sz="2000" dirty="0" err="1"/>
                  <a:t>Typically</a:t>
                </a:r>
                <a:r>
                  <a:rPr lang="fr-FR" sz="2000" dirty="0"/>
                  <a:t> </a:t>
                </a:r>
                <a14:m>
                  <m:oMath xmlns:m="http://schemas.openxmlformats.org/officeDocument/2006/math">
                    <m:r>
                      <a:rPr lang="fr-FR" sz="2000" i="1">
                        <a:latin typeface="Cambria Math" panose="02040503050406030204" pitchFamily="18" charset="0"/>
                      </a:rPr>
                      <m:t>𝑛</m:t>
                    </m:r>
                    <m:r>
                      <a:rPr lang="fr-FR" sz="2000" i="1">
                        <a:latin typeface="Cambria Math" panose="02040503050406030204" pitchFamily="18" charset="0"/>
                      </a:rPr>
                      <m:t> </m:t>
                    </m:r>
                    <m:acc>
                      <m:accPr>
                        <m:chr m:val="̃"/>
                        <m:ctrlPr>
                          <a:rPr lang="fr-FR" sz="2000" i="1">
                            <a:latin typeface="Cambria Math" panose="02040503050406030204" pitchFamily="18" charset="0"/>
                          </a:rPr>
                        </m:ctrlPr>
                      </m:accPr>
                      <m:e>
                        <m:r>
                          <a:rPr lang="fr-FR" sz="2000" i="1">
                            <a:latin typeface="Cambria Math" panose="02040503050406030204" pitchFamily="18" charset="0"/>
                          </a:rPr>
                          <m:t>=</m:t>
                        </m:r>
                      </m:e>
                    </m:acc>
                    <m:r>
                      <a:rPr lang="fr-FR" sz="2000" i="1">
                        <a:latin typeface="Cambria Math" panose="02040503050406030204" pitchFamily="18" charset="0"/>
                      </a:rPr>
                      <m:t> 10</m:t>
                    </m:r>
                  </m:oMath>
                </a14:m>
                <a:endParaRPr lang="fr-FR" sz="2000" dirty="0"/>
              </a:p>
              <a:p>
                <a:pPr marL="0" indent="0">
                  <a:buFont typeface="Arial" panose="020B0604020202020204" pitchFamily="34" charset="0"/>
                  <a:buNone/>
                </a:pPr>
                <a:endParaRPr lang="fr-FR" sz="2000" dirty="0"/>
              </a:p>
              <a:p>
                <a:pPr marL="0" indent="0">
                  <a:buFont typeface="Arial" panose="020B0604020202020204" pitchFamily="34" charset="0"/>
                  <a:buNone/>
                </a:pPr>
                <a:endParaRPr lang="fr-FR" sz="1600" dirty="0"/>
              </a:p>
              <a:p>
                <a:pPr marL="0" indent="0">
                  <a:buFont typeface="Arial" panose="020B0604020202020204" pitchFamily="34" charset="0"/>
                  <a:buNone/>
                </a:pPr>
                <a:endParaRPr lang="en-US" sz="2000" dirty="0"/>
              </a:p>
              <a:p>
                <a:endParaRPr lang="en-US" sz="2000" dirty="0"/>
              </a:p>
              <a:p>
                <a:endParaRPr lang="en-US" sz="2000" dirty="0"/>
              </a:p>
              <a:p>
                <a:endParaRPr lang="en-US" sz="1200" dirty="0"/>
              </a:p>
            </p:txBody>
          </p:sp>
        </mc:Choice>
        <mc:Fallback xmlns="">
          <p:sp>
            <p:nvSpPr>
              <p:cNvPr id="3" name="Espace réservé du texte 7">
                <a:extLst>
                  <a:ext uri="{FF2B5EF4-FFF2-40B4-BE49-F238E27FC236}">
                    <a16:creationId xmlns:a16="http://schemas.microsoft.com/office/drawing/2014/main" id="{CB0455DD-AABE-467D-8839-DFBF60C90C3C}"/>
                  </a:ext>
                </a:extLst>
              </p:cNvPr>
              <p:cNvSpPr txBox="1">
                <a:spLocks noRot="1" noChangeAspect="1" noMove="1" noResize="1" noEditPoints="1" noAdjustHandles="1" noChangeArrowheads="1" noChangeShapeType="1" noTextEdit="1"/>
              </p:cNvSpPr>
              <p:nvPr/>
            </p:nvSpPr>
            <p:spPr>
              <a:xfrm>
                <a:off x="621437" y="1478902"/>
                <a:ext cx="10901779" cy="5071621"/>
              </a:xfrm>
              <a:prstGeom prst="rect">
                <a:avLst/>
              </a:prstGeom>
              <a:blipFill>
                <a:blip r:embed="rId2"/>
                <a:stretch>
                  <a:fillRect l="-615" t="-1202"/>
                </a:stretch>
              </a:blipFill>
            </p:spPr>
            <p:txBody>
              <a:bodyPr/>
              <a:lstStyle/>
              <a:p>
                <a:r>
                  <a:rPr lang="en-US">
                    <a:noFill/>
                  </a:rPr>
                  <a:t> </a:t>
                </a:r>
              </a:p>
            </p:txBody>
          </p:sp>
        </mc:Fallback>
      </mc:AlternateContent>
      <p:pic>
        <p:nvPicPr>
          <p:cNvPr id="4" name="Image 9">
            <a:extLst>
              <a:ext uri="{FF2B5EF4-FFF2-40B4-BE49-F238E27FC236}">
                <a16:creationId xmlns:a16="http://schemas.microsoft.com/office/drawing/2014/main" id="{4ACA751F-2BDB-4E7D-A53C-E0506F2ADFA6}"/>
              </a:ext>
            </a:extLst>
          </p:cNvPr>
          <p:cNvPicPr>
            <a:picLocks noChangeAspect="1"/>
          </p:cNvPicPr>
          <p:nvPr/>
        </p:nvPicPr>
        <p:blipFill>
          <a:blip r:embed="rId3"/>
          <a:stretch>
            <a:fillRect/>
          </a:stretch>
        </p:blipFill>
        <p:spPr>
          <a:xfrm>
            <a:off x="7492341" y="1617275"/>
            <a:ext cx="3810000" cy="4241800"/>
          </a:xfrm>
          <a:prstGeom prst="rect">
            <a:avLst/>
          </a:prstGeom>
        </p:spPr>
      </p:pic>
    </p:spTree>
    <p:extLst>
      <p:ext uri="{BB962C8B-B14F-4D97-AF65-F5344CB8AC3E}">
        <p14:creationId xmlns:p14="http://schemas.microsoft.com/office/powerpoint/2010/main" val="36351019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Hands-on 2: Word2vec</a:t>
            </a:r>
          </a:p>
        </p:txBody>
      </p:sp>
      <p:sp>
        <p:nvSpPr>
          <p:cNvPr id="36" name="Rectangle 35"/>
          <p:cNvSpPr/>
          <p:nvPr/>
        </p:nvSpPr>
        <p:spPr>
          <a:xfrm>
            <a:off x="2368550" y="1642635"/>
            <a:ext cx="7454900" cy="8636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chemeClr val="tx2"/>
                </a:solidFill>
              </a:rPr>
              <a:t>Explore the 2</a:t>
            </a:r>
            <a:r>
              <a:rPr lang="en-US" sz="2400" b="1" baseline="30000" dirty="0">
                <a:solidFill>
                  <a:schemeClr val="tx2"/>
                </a:solidFill>
              </a:rPr>
              <a:t>nd</a:t>
            </a:r>
            <a:r>
              <a:rPr lang="en-US" sz="2400" b="1" dirty="0">
                <a:solidFill>
                  <a:schemeClr val="tx2"/>
                </a:solidFill>
              </a:rPr>
              <a:t> notebook</a:t>
            </a:r>
          </a:p>
        </p:txBody>
      </p:sp>
      <p:grpSp>
        <p:nvGrpSpPr>
          <p:cNvPr id="49" name="Group 48"/>
          <p:cNvGrpSpPr/>
          <p:nvPr/>
        </p:nvGrpSpPr>
        <p:grpSpPr>
          <a:xfrm>
            <a:off x="10626289" y="1103115"/>
            <a:ext cx="1368151" cy="461665"/>
            <a:chOff x="1098030" y="5226606"/>
            <a:chExt cx="1368151" cy="461665"/>
          </a:xfrm>
        </p:grpSpPr>
        <p:pic>
          <p:nvPicPr>
            <p:cNvPr id="50" name="Picture 49"/>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b="14300"/>
            <a:stretch/>
          </p:blipFill>
          <p:spPr>
            <a:xfrm>
              <a:off x="1098030" y="5245026"/>
              <a:ext cx="504087" cy="432000"/>
            </a:xfrm>
            <a:prstGeom prst="rect">
              <a:avLst/>
            </a:prstGeom>
          </p:spPr>
        </p:pic>
        <p:sp>
          <p:nvSpPr>
            <p:cNvPr id="51" name="TextBox 50"/>
            <p:cNvSpPr txBox="1"/>
            <p:nvPr/>
          </p:nvSpPr>
          <p:spPr bwMode="auto">
            <a:xfrm>
              <a:off x="1707554" y="5226606"/>
              <a:ext cx="758627" cy="461665"/>
            </a:xfrm>
            <a:prstGeom prst="rect">
              <a:avLst/>
            </a:prstGeom>
            <a:noFill/>
            <a:ln w="9525">
              <a:noFill/>
              <a:miter lim="800000"/>
              <a:headEnd/>
              <a:tailEnd/>
            </a:ln>
          </p:spPr>
          <p:txBody>
            <a:bodyPr wrap="square" rtlCol="0">
              <a:spAutoFit/>
            </a:bodyPr>
            <a:lstStyle/>
            <a:p>
              <a:r>
                <a:rPr lang="en-US" sz="2400" dirty="0">
                  <a:solidFill>
                    <a:schemeClr val="bg1">
                      <a:lumMod val="50000"/>
                    </a:schemeClr>
                  </a:solidFill>
                  <a:latin typeface="Calibri" pitchFamily="34" charset="0"/>
                  <a:cs typeface="Calibri" pitchFamily="34" charset="0"/>
                </a:rPr>
                <a:t>45’</a:t>
              </a:r>
            </a:p>
          </p:txBody>
        </p:sp>
      </p:grpSp>
      <p:sp>
        <p:nvSpPr>
          <p:cNvPr id="52" name="Rounded Rectangle 51"/>
          <p:cNvSpPr/>
          <p:nvPr/>
        </p:nvSpPr>
        <p:spPr>
          <a:xfrm>
            <a:off x="10574303" y="1041866"/>
            <a:ext cx="1368000" cy="576000"/>
          </a:xfrm>
          <a:prstGeom prst="roundRect">
            <a:avLst/>
          </a:prstGeom>
          <a:noFill/>
          <a:ln>
            <a:solidFill>
              <a:schemeClr val="bg1">
                <a:lumMod val="7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chemeClr val="tx1">
                  <a:lumMod val="75000"/>
                  <a:lumOff val="25000"/>
                </a:schemeClr>
              </a:solidFill>
              <a:latin typeface="Calibri" pitchFamily="34" charset="0"/>
              <a:cs typeface="Calibri" pitchFamily="34" charset="0"/>
            </a:endParaRPr>
          </a:p>
        </p:txBody>
      </p:sp>
      <p:pic>
        <p:nvPicPr>
          <p:cNvPr id="5" name="Picture 4">
            <a:extLst>
              <a:ext uri="{FF2B5EF4-FFF2-40B4-BE49-F238E27FC236}">
                <a16:creationId xmlns:a16="http://schemas.microsoft.com/office/drawing/2014/main" id="{741BFD06-38A4-4877-9D2E-F0DF71320F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9272" y="2665038"/>
            <a:ext cx="3373456" cy="3373456"/>
          </a:xfrm>
          <a:prstGeom prst="rect">
            <a:avLst/>
          </a:prstGeom>
        </p:spPr>
      </p:pic>
    </p:spTree>
    <p:extLst>
      <p:ext uri="{BB962C8B-B14F-4D97-AF65-F5344CB8AC3E}">
        <p14:creationId xmlns:p14="http://schemas.microsoft.com/office/powerpoint/2010/main" val="4160977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59169-CB0B-430A-9D1F-0273D400A72F}"/>
              </a:ext>
            </a:extLst>
          </p:cNvPr>
          <p:cNvSpPr>
            <a:spLocks noGrp="1"/>
          </p:cNvSpPr>
          <p:nvPr>
            <p:ph type="title"/>
          </p:nvPr>
        </p:nvSpPr>
        <p:spPr/>
        <p:txBody>
          <a:bodyPr/>
          <a:lstStyle/>
          <a:p>
            <a:pPr algn="l"/>
            <a:r>
              <a:rPr lang="fr-FR" dirty="0"/>
              <a:t>Agenda</a:t>
            </a:r>
          </a:p>
        </p:txBody>
      </p:sp>
      <p:pic>
        <p:nvPicPr>
          <p:cNvPr id="3" name="Picture 2">
            <a:extLst>
              <a:ext uri="{FF2B5EF4-FFF2-40B4-BE49-F238E27FC236}">
                <a16:creationId xmlns:a16="http://schemas.microsoft.com/office/drawing/2014/main" id="{9D424515-6AD4-452C-A144-594387AB6555}"/>
              </a:ext>
            </a:extLst>
          </p:cNvPr>
          <p:cNvPicPr>
            <a:picLocks noChangeAspect="1"/>
          </p:cNvPicPr>
          <p:nvPr/>
        </p:nvPicPr>
        <p:blipFill rotWithShape="1">
          <a:blip r:embed="rId2">
            <a:extLst>
              <a:ext uri="{28A0092B-C50C-407E-A947-70E740481C1C}">
                <a14:useLocalDpi xmlns:a14="http://schemas.microsoft.com/office/drawing/2010/main" val="0"/>
              </a:ext>
            </a:extLst>
          </a:blip>
          <a:srcRect l="34340"/>
          <a:stretch/>
        </p:blipFill>
        <p:spPr>
          <a:xfrm>
            <a:off x="0" y="1447710"/>
            <a:ext cx="3125793" cy="4760596"/>
          </a:xfrm>
          <a:prstGeom prst="rect">
            <a:avLst/>
          </a:prstGeom>
        </p:spPr>
      </p:pic>
      <p:sp>
        <p:nvSpPr>
          <p:cNvPr id="48" name="Rectangle 47">
            <a:extLst>
              <a:ext uri="{FF2B5EF4-FFF2-40B4-BE49-F238E27FC236}">
                <a16:creationId xmlns:a16="http://schemas.microsoft.com/office/drawing/2014/main" id="{6F75808A-CD3C-4DAE-9F42-980BB9CA0ADC}"/>
              </a:ext>
            </a:extLst>
          </p:cNvPr>
          <p:cNvSpPr/>
          <p:nvPr/>
        </p:nvSpPr>
        <p:spPr>
          <a:xfrm>
            <a:off x="3738049" y="1613890"/>
            <a:ext cx="7815262" cy="49944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2000" dirty="0">
                <a:solidFill>
                  <a:schemeClr val="bg2"/>
                </a:solidFill>
              </a:rPr>
              <a:t>1. What is topic extraction?</a:t>
            </a:r>
          </a:p>
          <a:p>
            <a:pPr>
              <a:lnSpc>
                <a:spcPct val="150000"/>
              </a:lnSpc>
            </a:pPr>
            <a:r>
              <a:rPr lang="en-US" sz="2000" dirty="0">
                <a:solidFill>
                  <a:schemeClr val="bg2"/>
                </a:solidFill>
              </a:rPr>
              <a:t>2. Various text representations</a:t>
            </a:r>
          </a:p>
          <a:p>
            <a:pPr>
              <a:lnSpc>
                <a:spcPct val="150000"/>
              </a:lnSpc>
            </a:pPr>
            <a:r>
              <a:rPr lang="en-US" sz="2000" dirty="0">
                <a:solidFill>
                  <a:schemeClr val="bg2"/>
                </a:solidFill>
              </a:rPr>
              <a:t>3. Latent Semantic Analysis (LSA)</a:t>
            </a:r>
          </a:p>
          <a:p>
            <a:pPr>
              <a:lnSpc>
                <a:spcPct val="150000"/>
              </a:lnSpc>
            </a:pPr>
            <a:r>
              <a:rPr lang="en-US" sz="2000" dirty="0">
                <a:solidFill>
                  <a:schemeClr val="bg2"/>
                </a:solidFill>
              </a:rPr>
              <a:t>4. Non negative Matrix Factorization (NMF)</a:t>
            </a:r>
          </a:p>
          <a:p>
            <a:pPr>
              <a:lnSpc>
                <a:spcPct val="150000"/>
              </a:lnSpc>
            </a:pPr>
            <a:r>
              <a:rPr lang="en-US" sz="2000" dirty="0">
                <a:solidFill>
                  <a:schemeClr val="bg2"/>
                </a:solidFill>
              </a:rPr>
              <a:t>5. Latent Dirichlet Allocation (LDA)</a:t>
            </a:r>
          </a:p>
          <a:p>
            <a:pPr>
              <a:lnSpc>
                <a:spcPct val="150000"/>
              </a:lnSpc>
            </a:pPr>
            <a:r>
              <a:rPr lang="en-US" sz="2000" dirty="0">
                <a:solidFill>
                  <a:schemeClr val="bg2"/>
                </a:solidFill>
              </a:rPr>
              <a:t>6. Word2vec</a:t>
            </a:r>
          </a:p>
          <a:p>
            <a:pPr>
              <a:lnSpc>
                <a:spcPct val="150000"/>
              </a:lnSpc>
            </a:pPr>
            <a:r>
              <a:rPr lang="en-US" sz="2000" b="1" dirty="0">
                <a:solidFill>
                  <a:schemeClr val="tx2"/>
                </a:solidFill>
              </a:rPr>
              <a:t>7. Steering Committee</a:t>
            </a:r>
          </a:p>
          <a:p>
            <a:pPr>
              <a:lnSpc>
                <a:spcPct val="150000"/>
              </a:lnSpc>
            </a:pPr>
            <a:r>
              <a:rPr lang="en-US" sz="2000" dirty="0">
                <a:solidFill>
                  <a:schemeClr val="bg2"/>
                </a:solidFill>
              </a:rPr>
              <a:t>8. Conclusion</a:t>
            </a:r>
          </a:p>
          <a:p>
            <a:pPr>
              <a:lnSpc>
                <a:spcPct val="150000"/>
              </a:lnSpc>
            </a:pPr>
            <a:r>
              <a:rPr lang="en-US" sz="2000" dirty="0">
                <a:solidFill>
                  <a:schemeClr val="bg2"/>
                </a:solidFill>
              </a:rPr>
              <a:t>9. To go further: graph of word</a:t>
            </a:r>
          </a:p>
        </p:txBody>
      </p:sp>
    </p:spTree>
    <p:extLst>
      <p:ext uri="{BB962C8B-B14F-4D97-AF65-F5344CB8AC3E}">
        <p14:creationId xmlns:p14="http://schemas.microsoft.com/office/powerpoint/2010/main" val="1782124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B7EC0-34B7-4F79-925D-F5AF7304804E}"/>
              </a:ext>
            </a:extLst>
          </p:cNvPr>
          <p:cNvSpPr>
            <a:spLocks noGrp="1"/>
          </p:cNvSpPr>
          <p:nvPr>
            <p:ph type="title"/>
          </p:nvPr>
        </p:nvSpPr>
        <p:spPr/>
        <p:txBody>
          <a:bodyPr/>
          <a:lstStyle/>
          <a:p>
            <a:r>
              <a:rPr lang="en-US" dirty="0"/>
              <a:t>Hands-on: Value &amp; KPIs and benefits</a:t>
            </a:r>
            <a:br>
              <a:rPr lang="en-US" dirty="0"/>
            </a:br>
            <a:r>
              <a:rPr lang="en-US" dirty="0"/>
              <a:t>&amp; costs matrix</a:t>
            </a:r>
          </a:p>
        </p:txBody>
      </p:sp>
      <p:sp>
        <p:nvSpPr>
          <p:cNvPr id="3" name="Title 1">
            <a:extLst>
              <a:ext uri="{FF2B5EF4-FFF2-40B4-BE49-F238E27FC236}">
                <a16:creationId xmlns:a16="http://schemas.microsoft.com/office/drawing/2014/main" id="{347E86CA-0115-4C4D-9096-BB214036DA87}"/>
              </a:ext>
            </a:extLst>
          </p:cNvPr>
          <p:cNvSpPr txBox="1">
            <a:spLocks/>
          </p:cNvSpPr>
          <p:nvPr/>
        </p:nvSpPr>
        <p:spPr>
          <a:xfrm>
            <a:off x="362309" y="134938"/>
            <a:ext cx="10305691" cy="71596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lang="fr-FR" sz="2800" kern="1200" dirty="0">
                <a:solidFill>
                  <a:schemeClr val="tx1"/>
                </a:solidFill>
                <a:latin typeface="+mn-lt"/>
                <a:ea typeface="+mj-ea"/>
                <a:cs typeface="+mj-cs"/>
              </a:defRPr>
            </a:lvl1pPr>
          </a:lstStyle>
          <a:p>
            <a:endParaRPr lang="en-US" sz="3600" dirty="0"/>
          </a:p>
        </p:txBody>
      </p:sp>
      <p:grpSp>
        <p:nvGrpSpPr>
          <p:cNvPr id="4" name="Group 3">
            <a:extLst>
              <a:ext uri="{FF2B5EF4-FFF2-40B4-BE49-F238E27FC236}">
                <a16:creationId xmlns:a16="http://schemas.microsoft.com/office/drawing/2014/main" id="{6BBCABCC-5A87-4017-A053-9D565D6EF569}"/>
              </a:ext>
            </a:extLst>
          </p:cNvPr>
          <p:cNvGrpSpPr/>
          <p:nvPr/>
        </p:nvGrpSpPr>
        <p:grpSpPr>
          <a:xfrm>
            <a:off x="10329905" y="850900"/>
            <a:ext cx="1378839" cy="576000"/>
            <a:chOff x="7373919" y="255745"/>
            <a:chExt cx="1378839" cy="576000"/>
          </a:xfrm>
        </p:grpSpPr>
        <p:grpSp>
          <p:nvGrpSpPr>
            <p:cNvPr id="5" name="Group 4">
              <a:extLst>
                <a:ext uri="{FF2B5EF4-FFF2-40B4-BE49-F238E27FC236}">
                  <a16:creationId xmlns:a16="http://schemas.microsoft.com/office/drawing/2014/main" id="{9B90F699-B424-4D02-BD05-ED39E92C6154}"/>
                </a:ext>
              </a:extLst>
            </p:cNvPr>
            <p:cNvGrpSpPr/>
            <p:nvPr/>
          </p:nvGrpSpPr>
          <p:grpSpPr>
            <a:xfrm>
              <a:off x="7384607" y="312912"/>
              <a:ext cx="1368151" cy="461665"/>
              <a:chOff x="1098030" y="5226607"/>
              <a:chExt cx="1368151" cy="461665"/>
            </a:xfrm>
          </p:grpSpPr>
          <p:pic>
            <p:nvPicPr>
              <p:cNvPr id="7" name="Picture 6">
                <a:extLst>
                  <a:ext uri="{FF2B5EF4-FFF2-40B4-BE49-F238E27FC236}">
                    <a16:creationId xmlns:a16="http://schemas.microsoft.com/office/drawing/2014/main" id="{1BBB903D-4E15-41BE-970F-1E888800194A}"/>
                  </a:ext>
                </a:extLst>
              </p:cNvPr>
              <p:cNvPicPr>
                <a:picLocks noChangeAspect="1"/>
              </p:cNvPicPr>
              <p:nvPr/>
            </p:nvPicPr>
            <p:blipFill rotWithShape="1">
              <a:blip r:embed="rId2" cstate="print">
                <a:lum bright="70000" contrast="-70000"/>
                <a:extLst>
                  <a:ext uri="{28A0092B-C50C-407E-A947-70E740481C1C}">
                    <a14:useLocalDpi xmlns:a14="http://schemas.microsoft.com/office/drawing/2010/main" val="0"/>
                  </a:ext>
                </a:extLst>
              </a:blip>
              <a:srcRect b="14300"/>
              <a:stretch/>
            </p:blipFill>
            <p:spPr>
              <a:xfrm>
                <a:off x="1098030" y="5245026"/>
                <a:ext cx="504087" cy="432000"/>
              </a:xfrm>
              <a:prstGeom prst="rect">
                <a:avLst/>
              </a:prstGeom>
            </p:spPr>
          </p:pic>
          <p:sp>
            <p:nvSpPr>
              <p:cNvPr id="8" name="TextBox 7">
                <a:extLst>
                  <a:ext uri="{FF2B5EF4-FFF2-40B4-BE49-F238E27FC236}">
                    <a16:creationId xmlns:a16="http://schemas.microsoft.com/office/drawing/2014/main" id="{4AB2182A-EAB8-4B87-8FBC-9E9412814987}"/>
                  </a:ext>
                </a:extLst>
              </p:cNvPr>
              <p:cNvSpPr txBox="1"/>
              <p:nvPr/>
            </p:nvSpPr>
            <p:spPr bwMode="auto">
              <a:xfrm>
                <a:off x="1707554" y="5226607"/>
                <a:ext cx="758627" cy="461665"/>
              </a:xfrm>
              <a:prstGeom prst="rect">
                <a:avLst/>
              </a:prstGeom>
              <a:noFill/>
              <a:ln w="9525">
                <a:noFill/>
                <a:miter lim="800000"/>
                <a:headEnd/>
                <a:tailEnd/>
              </a:ln>
            </p:spPr>
            <p:txBody>
              <a:bodyPr wrap="square" rtlCol="0">
                <a:spAutoFit/>
              </a:bodyPr>
              <a:lstStyle/>
              <a:p>
                <a:r>
                  <a:rPr lang="en-US" sz="2400" b="1">
                    <a:solidFill>
                      <a:srgbClr val="941E3B"/>
                    </a:solidFill>
                    <a:latin typeface="Calibri" pitchFamily="34" charset="0"/>
                    <a:cs typeface="Calibri" pitchFamily="34" charset="0"/>
                  </a:rPr>
                  <a:t>10’</a:t>
                </a:r>
              </a:p>
            </p:txBody>
          </p:sp>
        </p:grpSp>
        <p:sp>
          <p:nvSpPr>
            <p:cNvPr id="6" name="Rounded Rectangle 14">
              <a:extLst>
                <a:ext uri="{FF2B5EF4-FFF2-40B4-BE49-F238E27FC236}">
                  <a16:creationId xmlns:a16="http://schemas.microsoft.com/office/drawing/2014/main" id="{E6A52945-A384-4EB4-8317-637C7255A81F}"/>
                </a:ext>
              </a:extLst>
            </p:cNvPr>
            <p:cNvSpPr/>
            <p:nvPr/>
          </p:nvSpPr>
          <p:spPr>
            <a:xfrm>
              <a:off x="7373919" y="255745"/>
              <a:ext cx="1368000" cy="576000"/>
            </a:xfrm>
            <a:prstGeom prst="round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chemeClr val="tx1"/>
                </a:solidFill>
                <a:latin typeface="Calibri" pitchFamily="34" charset="0"/>
                <a:cs typeface="Calibri" pitchFamily="34" charset="0"/>
              </a:endParaRPr>
            </a:p>
          </p:txBody>
        </p:sp>
      </p:grpSp>
      <p:pic>
        <p:nvPicPr>
          <p:cNvPr id="9" name="Picture 8">
            <a:extLst>
              <a:ext uri="{FF2B5EF4-FFF2-40B4-BE49-F238E27FC236}">
                <a16:creationId xmlns:a16="http://schemas.microsoft.com/office/drawing/2014/main" id="{B0C97F9B-634D-42FE-B777-A37B5808E39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32098" y="2826617"/>
            <a:ext cx="3550325" cy="3550325"/>
          </a:xfrm>
          <a:prstGeom prst="rect">
            <a:avLst/>
          </a:prstGeom>
        </p:spPr>
      </p:pic>
      <p:sp>
        <p:nvSpPr>
          <p:cNvPr id="10" name="Rectangle 9">
            <a:extLst>
              <a:ext uri="{FF2B5EF4-FFF2-40B4-BE49-F238E27FC236}">
                <a16:creationId xmlns:a16="http://schemas.microsoft.com/office/drawing/2014/main" id="{BD37AE05-7668-409B-A2E3-E137BEA02766}"/>
              </a:ext>
            </a:extLst>
          </p:cNvPr>
          <p:cNvSpPr/>
          <p:nvPr/>
        </p:nvSpPr>
        <p:spPr>
          <a:xfrm>
            <a:off x="612962" y="1792194"/>
            <a:ext cx="10966076" cy="803088"/>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2"/>
                </a:solidFill>
              </a:rPr>
              <a:t>Identify the value generated by this use case (for aftersales) and associated KPIs</a:t>
            </a:r>
          </a:p>
          <a:p>
            <a:pPr algn="ctr"/>
            <a:r>
              <a:rPr lang="en-US" dirty="0">
                <a:solidFill>
                  <a:schemeClr val="bg2"/>
                </a:solidFill>
              </a:rPr>
              <a:t>Fill-in the benefits &amp; costs matrix for this use case</a:t>
            </a:r>
          </a:p>
        </p:txBody>
      </p:sp>
    </p:spTree>
    <p:extLst>
      <p:ext uri="{BB962C8B-B14F-4D97-AF65-F5344CB8AC3E}">
        <p14:creationId xmlns:p14="http://schemas.microsoft.com/office/powerpoint/2010/main" val="3314798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2E821-D482-4463-AA0D-35919E6DF956}"/>
              </a:ext>
            </a:extLst>
          </p:cNvPr>
          <p:cNvSpPr>
            <a:spLocks noGrp="1"/>
          </p:cNvSpPr>
          <p:nvPr>
            <p:ph type="title"/>
          </p:nvPr>
        </p:nvSpPr>
        <p:spPr>
          <a:xfrm>
            <a:off x="407989" y="249701"/>
            <a:ext cx="11398545" cy="1044574"/>
          </a:xfrm>
        </p:spPr>
        <p:txBody>
          <a:bodyPr/>
          <a:lstStyle/>
          <a:p>
            <a:r>
              <a:rPr lang="en-US" dirty="0"/>
              <a:t>Identified value and KPIs</a:t>
            </a:r>
          </a:p>
        </p:txBody>
      </p:sp>
      <p:pic>
        <p:nvPicPr>
          <p:cNvPr id="15" name="Picture 14">
            <a:extLst>
              <a:ext uri="{FF2B5EF4-FFF2-40B4-BE49-F238E27FC236}">
                <a16:creationId xmlns:a16="http://schemas.microsoft.com/office/drawing/2014/main" id="{530D61F2-FE6B-4A47-98B2-C07B4CB12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8861" y="5345828"/>
            <a:ext cx="416571" cy="416571"/>
          </a:xfrm>
          <a:prstGeom prst="rect">
            <a:avLst/>
          </a:prstGeom>
          <a:ln>
            <a:solidFill>
              <a:schemeClr val="bg1"/>
            </a:solidFill>
          </a:ln>
        </p:spPr>
      </p:pic>
      <p:pic>
        <p:nvPicPr>
          <p:cNvPr id="16" name="Picture 15">
            <a:extLst>
              <a:ext uri="{FF2B5EF4-FFF2-40B4-BE49-F238E27FC236}">
                <a16:creationId xmlns:a16="http://schemas.microsoft.com/office/drawing/2014/main" id="{0A4F5269-A37F-43E4-A160-A5728CE92D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25310" y="2089111"/>
            <a:ext cx="523674" cy="523674"/>
          </a:xfrm>
          <a:prstGeom prst="rect">
            <a:avLst/>
          </a:prstGeom>
          <a:ln>
            <a:solidFill>
              <a:schemeClr val="bg1"/>
            </a:solidFill>
          </a:ln>
        </p:spPr>
      </p:pic>
      <p:pic>
        <p:nvPicPr>
          <p:cNvPr id="17" name="Picture 16">
            <a:extLst>
              <a:ext uri="{FF2B5EF4-FFF2-40B4-BE49-F238E27FC236}">
                <a16:creationId xmlns:a16="http://schemas.microsoft.com/office/drawing/2014/main" id="{6C09DEFD-45AC-4D57-9A99-CBA9EE0124C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32576" y="3651455"/>
            <a:ext cx="509143" cy="509143"/>
          </a:xfrm>
          <a:prstGeom prst="rect">
            <a:avLst/>
          </a:prstGeom>
          <a:ln>
            <a:solidFill>
              <a:schemeClr val="bg1"/>
            </a:solidFill>
          </a:ln>
        </p:spPr>
      </p:pic>
      <p:grpSp>
        <p:nvGrpSpPr>
          <p:cNvPr id="18" name="Group 17">
            <a:extLst>
              <a:ext uri="{FF2B5EF4-FFF2-40B4-BE49-F238E27FC236}">
                <a16:creationId xmlns:a16="http://schemas.microsoft.com/office/drawing/2014/main" id="{037C2013-C9C6-4D10-9C60-435A8A071293}"/>
              </a:ext>
            </a:extLst>
          </p:cNvPr>
          <p:cNvGrpSpPr/>
          <p:nvPr/>
        </p:nvGrpSpPr>
        <p:grpSpPr>
          <a:xfrm>
            <a:off x="2063146" y="1641969"/>
            <a:ext cx="7898468" cy="4966330"/>
            <a:chOff x="579488" y="1336989"/>
            <a:chExt cx="7898468" cy="4653462"/>
          </a:xfrm>
        </p:grpSpPr>
        <p:sp>
          <p:nvSpPr>
            <p:cNvPr id="19" name="Rectangle 18">
              <a:extLst>
                <a:ext uri="{FF2B5EF4-FFF2-40B4-BE49-F238E27FC236}">
                  <a16:creationId xmlns:a16="http://schemas.microsoft.com/office/drawing/2014/main" id="{463678B4-30E2-4B51-B9BB-92224749A221}"/>
                </a:ext>
              </a:extLst>
            </p:cNvPr>
            <p:cNvSpPr/>
            <p:nvPr/>
          </p:nvSpPr>
          <p:spPr bwMode="auto">
            <a:xfrm>
              <a:off x="1277953" y="1336989"/>
              <a:ext cx="1363648" cy="1357283"/>
            </a:xfrm>
            <a:prstGeom prst="rect">
              <a:avLst/>
            </a:prstGeom>
            <a:solidFill>
              <a:schemeClr val="bg1"/>
            </a:solidFill>
            <a:ln w="12700" cap="flat" cmpd="sng" algn="ctr">
              <a:no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buClr>
                  <a:srgbClr val="FF0000"/>
                </a:buClr>
              </a:pPr>
              <a:r>
                <a:rPr lang="en-US" sz="1200" b="1">
                  <a:solidFill>
                    <a:srgbClr val="009AC7"/>
                  </a:solidFill>
                </a:rPr>
                <a:t>Xxx</a:t>
              </a:r>
            </a:p>
          </p:txBody>
        </p:sp>
        <p:sp>
          <p:nvSpPr>
            <p:cNvPr id="20" name="Rectangle 19">
              <a:extLst>
                <a:ext uri="{FF2B5EF4-FFF2-40B4-BE49-F238E27FC236}">
                  <a16:creationId xmlns:a16="http://schemas.microsoft.com/office/drawing/2014/main" id="{A0247BC1-D528-4E8D-B681-2DC9378CF302}"/>
                </a:ext>
              </a:extLst>
            </p:cNvPr>
            <p:cNvSpPr/>
            <p:nvPr/>
          </p:nvSpPr>
          <p:spPr bwMode="auto">
            <a:xfrm>
              <a:off x="2641601" y="1336989"/>
              <a:ext cx="5836355" cy="1357283"/>
            </a:xfrm>
            <a:prstGeom prst="rect">
              <a:avLst/>
            </a:prstGeom>
            <a:solidFill>
              <a:schemeClr val="bg1"/>
            </a:solidFill>
            <a:ln w="12700" cap="flat" cmpd="sng" algn="ctr">
              <a:no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180975" indent="-180975">
                <a:spcBef>
                  <a:spcPts val="300"/>
                </a:spcBef>
                <a:buClr>
                  <a:srgbClr val="505150"/>
                </a:buClr>
                <a:buFont typeface="Arial" pitchFamily="34" charset="0"/>
                <a:buChar char="•"/>
              </a:pPr>
              <a:r>
                <a:rPr lang="en-US" sz="1200" b="1">
                  <a:solidFill>
                    <a:srgbClr val="505150"/>
                  </a:solidFill>
                </a:rPr>
                <a:t>Xxx</a:t>
              </a:r>
              <a:br>
                <a:rPr lang="en-US" sz="1200" b="1">
                  <a:solidFill>
                    <a:srgbClr val="505150"/>
                  </a:solidFill>
                </a:rPr>
              </a:br>
              <a:r>
                <a:rPr lang="en-US" sz="1200" err="1">
                  <a:solidFill>
                    <a:srgbClr val="505150">
                      <a:lumMod val="60000"/>
                      <a:lumOff val="40000"/>
                    </a:srgbClr>
                  </a:solidFill>
                </a:rPr>
                <a:t>Xxx</a:t>
              </a:r>
              <a:endParaRPr lang="en-US" sz="1200" b="1">
                <a:solidFill>
                  <a:srgbClr val="505150"/>
                </a:solidFill>
              </a:endParaRPr>
            </a:p>
            <a:p>
              <a:pPr marL="180975" indent="-180975">
                <a:spcBef>
                  <a:spcPts val="300"/>
                </a:spcBef>
                <a:buClr>
                  <a:srgbClr val="505150"/>
                </a:buClr>
                <a:buFont typeface="Arial" pitchFamily="34" charset="0"/>
                <a:buChar char="•"/>
              </a:pPr>
              <a:r>
                <a:rPr lang="en-US" sz="1200" b="1">
                  <a:solidFill>
                    <a:srgbClr val="505150"/>
                  </a:solidFill>
                </a:rPr>
                <a:t>Xxx</a:t>
              </a:r>
              <a:br>
                <a:rPr lang="en-US" sz="1200" b="1">
                  <a:solidFill>
                    <a:srgbClr val="505150"/>
                  </a:solidFill>
                </a:rPr>
              </a:br>
              <a:r>
                <a:rPr lang="en-US" sz="1200" err="1">
                  <a:solidFill>
                    <a:srgbClr val="505150">
                      <a:lumMod val="60000"/>
                      <a:lumOff val="40000"/>
                    </a:srgbClr>
                  </a:solidFill>
                </a:rPr>
                <a:t>Xxx</a:t>
              </a:r>
              <a:endParaRPr lang="en-US" sz="1200">
                <a:solidFill>
                  <a:srgbClr val="505150">
                    <a:lumMod val="60000"/>
                    <a:lumOff val="40000"/>
                  </a:srgbClr>
                </a:solidFill>
              </a:endParaRPr>
            </a:p>
          </p:txBody>
        </p:sp>
        <p:sp>
          <p:nvSpPr>
            <p:cNvPr id="21" name="Rectangle 20">
              <a:extLst>
                <a:ext uri="{FF2B5EF4-FFF2-40B4-BE49-F238E27FC236}">
                  <a16:creationId xmlns:a16="http://schemas.microsoft.com/office/drawing/2014/main" id="{8350082C-1074-4CA8-94A6-81EACF43B8AC}"/>
                </a:ext>
              </a:extLst>
            </p:cNvPr>
            <p:cNvSpPr/>
            <p:nvPr/>
          </p:nvSpPr>
          <p:spPr bwMode="auto">
            <a:xfrm>
              <a:off x="1277952" y="2892066"/>
              <a:ext cx="1363649" cy="1357283"/>
            </a:xfrm>
            <a:prstGeom prst="rect">
              <a:avLst/>
            </a:prstGeom>
            <a:solidFill>
              <a:schemeClr val="bg1"/>
            </a:solidFill>
            <a:ln w="12700" cap="flat" cmpd="sng" algn="ctr">
              <a:no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buClr>
                  <a:srgbClr val="FF0000"/>
                </a:buClr>
              </a:pPr>
              <a:r>
                <a:rPr lang="en-US" sz="1200" b="1">
                  <a:solidFill>
                    <a:srgbClr val="009AC7"/>
                  </a:solidFill>
                </a:rPr>
                <a:t>Xxx</a:t>
              </a:r>
            </a:p>
          </p:txBody>
        </p:sp>
        <p:sp>
          <p:nvSpPr>
            <p:cNvPr id="22" name="Rectangle 21">
              <a:extLst>
                <a:ext uri="{FF2B5EF4-FFF2-40B4-BE49-F238E27FC236}">
                  <a16:creationId xmlns:a16="http://schemas.microsoft.com/office/drawing/2014/main" id="{537021FB-9156-4252-BCD0-6A76268CE3CC}"/>
                </a:ext>
              </a:extLst>
            </p:cNvPr>
            <p:cNvSpPr/>
            <p:nvPr/>
          </p:nvSpPr>
          <p:spPr bwMode="auto">
            <a:xfrm>
              <a:off x="2641601" y="2892066"/>
              <a:ext cx="5836354" cy="1357283"/>
            </a:xfrm>
            <a:prstGeom prst="rect">
              <a:avLst/>
            </a:prstGeom>
            <a:solidFill>
              <a:schemeClr val="bg1"/>
            </a:solidFill>
            <a:ln w="12700" cap="flat" cmpd="sng" algn="ctr">
              <a:no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180975" indent="-180975">
                <a:spcBef>
                  <a:spcPts val="300"/>
                </a:spcBef>
                <a:buClr>
                  <a:srgbClr val="505150"/>
                </a:buClr>
                <a:buFont typeface="Arial" pitchFamily="34" charset="0"/>
                <a:buChar char="•"/>
              </a:pPr>
              <a:r>
                <a:rPr lang="en-US" sz="1200" b="1">
                  <a:solidFill>
                    <a:srgbClr val="505150"/>
                  </a:solidFill>
                </a:rPr>
                <a:t>Xxx</a:t>
              </a:r>
              <a:br>
                <a:rPr lang="en-US" sz="1200" b="1">
                  <a:solidFill>
                    <a:srgbClr val="505150"/>
                  </a:solidFill>
                </a:rPr>
              </a:br>
              <a:r>
                <a:rPr lang="en-US" sz="1200" err="1">
                  <a:solidFill>
                    <a:srgbClr val="505150">
                      <a:lumMod val="60000"/>
                      <a:lumOff val="40000"/>
                    </a:srgbClr>
                  </a:solidFill>
                </a:rPr>
                <a:t>Xxx</a:t>
              </a:r>
              <a:endParaRPr lang="en-US" sz="1200" b="1">
                <a:solidFill>
                  <a:srgbClr val="505150"/>
                </a:solidFill>
              </a:endParaRPr>
            </a:p>
            <a:p>
              <a:pPr marL="180975" indent="-180975">
                <a:spcBef>
                  <a:spcPts val="300"/>
                </a:spcBef>
                <a:buClr>
                  <a:srgbClr val="505150"/>
                </a:buClr>
                <a:buFont typeface="Arial" pitchFamily="34" charset="0"/>
                <a:buChar char="•"/>
              </a:pPr>
              <a:r>
                <a:rPr lang="en-US" sz="1200" b="1">
                  <a:solidFill>
                    <a:srgbClr val="505150"/>
                  </a:solidFill>
                </a:rPr>
                <a:t>Xxx</a:t>
              </a:r>
              <a:br>
                <a:rPr lang="en-US" sz="1200" b="1">
                  <a:solidFill>
                    <a:srgbClr val="505150"/>
                  </a:solidFill>
                </a:rPr>
              </a:br>
              <a:r>
                <a:rPr lang="en-US" sz="1200" err="1">
                  <a:solidFill>
                    <a:srgbClr val="505150">
                      <a:lumMod val="60000"/>
                      <a:lumOff val="40000"/>
                    </a:srgbClr>
                  </a:solidFill>
                </a:rPr>
                <a:t>Xxx</a:t>
              </a:r>
              <a:endParaRPr lang="en-US" sz="1200">
                <a:solidFill>
                  <a:srgbClr val="505150">
                    <a:lumMod val="60000"/>
                    <a:lumOff val="40000"/>
                  </a:srgbClr>
                </a:solidFill>
              </a:endParaRPr>
            </a:p>
          </p:txBody>
        </p:sp>
        <p:cxnSp>
          <p:nvCxnSpPr>
            <p:cNvPr id="23" name="Straight Connector 22">
              <a:extLst>
                <a:ext uri="{FF2B5EF4-FFF2-40B4-BE49-F238E27FC236}">
                  <a16:creationId xmlns:a16="http://schemas.microsoft.com/office/drawing/2014/main" id="{81B35FE0-DC38-4B67-B277-590E40680A07}"/>
                </a:ext>
              </a:extLst>
            </p:cNvPr>
            <p:cNvCxnSpPr/>
            <p:nvPr/>
          </p:nvCxnSpPr>
          <p:spPr bwMode="auto">
            <a:xfrm>
              <a:off x="579488" y="2793169"/>
              <a:ext cx="7898467" cy="0"/>
            </a:xfrm>
            <a:prstGeom prst="line">
              <a:avLst/>
            </a:prstGeom>
            <a:solidFill>
              <a:schemeClr val="accent1"/>
            </a:solidFill>
            <a:ln w="12700" cap="flat" cmpd="sng" algn="ctr">
              <a:solidFill>
                <a:schemeClr val="tx1">
                  <a:lumMod val="40000"/>
                  <a:lumOff val="60000"/>
                </a:schemeClr>
              </a:solidFill>
              <a:prstDash val="dash"/>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4" name="Straight Connector 23">
              <a:extLst>
                <a:ext uri="{FF2B5EF4-FFF2-40B4-BE49-F238E27FC236}">
                  <a16:creationId xmlns:a16="http://schemas.microsoft.com/office/drawing/2014/main" id="{A1017795-B508-47A8-9902-5ECEA7B4FC74}"/>
                </a:ext>
              </a:extLst>
            </p:cNvPr>
            <p:cNvCxnSpPr/>
            <p:nvPr/>
          </p:nvCxnSpPr>
          <p:spPr bwMode="auto">
            <a:xfrm>
              <a:off x="579488" y="4348245"/>
              <a:ext cx="7898467" cy="0"/>
            </a:xfrm>
            <a:prstGeom prst="line">
              <a:avLst/>
            </a:prstGeom>
            <a:solidFill>
              <a:schemeClr val="accent1"/>
            </a:solidFill>
            <a:ln w="12700" cap="flat" cmpd="sng" algn="ctr">
              <a:solidFill>
                <a:schemeClr val="tx1">
                  <a:lumMod val="40000"/>
                  <a:lumOff val="60000"/>
                </a:schemeClr>
              </a:solidFill>
              <a:prstDash val="dash"/>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5" name="Rectangle 24">
              <a:extLst>
                <a:ext uri="{FF2B5EF4-FFF2-40B4-BE49-F238E27FC236}">
                  <a16:creationId xmlns:a16="http://schemas.microsoft.com/office/drawing/2014/main" id="{A035BB72-0E3A-4478-BBAF-AE9D05AED91E}"/>
                </a:ext>
              </a:extLst>
            </p:cNvPr>
            <p:cNvSpPr/>
            <p:nvPr/>
          </p:nvSpPr>
          <p:spPr bwMode="auto">
            <a:xfrm>
              <a:off x="1277952" y="4447138"/>
              <a:ext cx="1363649" cy="1543313"/>
            </a:xfrm>
            <a:prstGeom prst="rect">
              <a:avLst/>
            </a:prstGeom>
            <a:solidFill>
              <a:schemeClr val="bg1"/>
            </a:solidFill>
            <a:ln w="12700" cap="flat" cmpd="sng" algn="ctr">
              <a:no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buClr>
                  <a:srgbClr val="FF0000"/>
                </a:buClr>
              </a:pPr>
              <a:r>
                <a:rPr lang="en-US" sz="1200" b="1">
                  <a:solidFill>
                    <a:srgbClr val="009AC7"/>
                  </a:solidFill>
                </a:rPr>
                <a:t>Xxx</a:t>
              </a:r>
            </a:p>
          </p:txBody>
        </p:sp>
        <p:sp>
          <p:nvSpPr>
            <p:cNvPr id="26" name="Rectangle 25">
              <a:extLst>
                <a:ext uri="{FF2B5EF4-FFF2-40B4-BE49-F238E27FC236}">
                  <a16:creationId xmlns:a16="http://schemas.microsoft.com/office/drawing/2014/main" id="{F1546A63-DE3B-4552-8068-06B5F713F2B5}"/>
                </a:ext>
              </a:extLst>
            </p:cNvPr>
            <p:cNvSpPr/>
            <p:nvPr/>
          </p:nvSpPr>
          <p:spPr bwMode="auto">
            <a:xfrm>
              <a:off x="2641601" y="4447138"/>
              <a:ext cx="5836355" cy="1543313"/>
            </a:xfrm>
            <a:prstGeom prst="rect">
              <a:avLst/>
            </a:prstGeom>
            <a:solidFill>
              <a:schemeClr val="bg1"/>
            </a:solidFill>
            <a:ln w="12700" cap="flat" cmpd="sng" algn="ctr">
              <a:no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180975" indent="-180975">
                <a:spcBef>
                  <a:spcPts val="300"/>
                </a:spcBef>
                <a:buClr>
                  <a:srgbClr val="505150"/>
                </a:buClr>
                <a:buFont typeface="Arial" pitchFamily="34" charset="0"/>
                <a:buChar char="•"/>
              </a:pPr>
              <a:r>
                <a:rPr lang="en-US" sz="1200" b="1">
                  <a:solidFill>
                    <a:srgbClr val="505150"/>
                  </a:solidFill>
                </a:rPr>
                <a:t>Xxx</a:t>
              </a:r>
              <a:br>
                <a:rPr lang="en-US" sz="1200" b="1">
                  <a:solidFill>
                    <a:srgbClr val="505150"/>
                  </a:solidFill>
                </a:rPr>
              </a:br>
              <a:r>
                <a:rPr lang="en-US" sz="1200" err="1">
                  <a:solidFill>
                    <a:srgbClr val="505150">
                      <a:lumMod val="60000"/>
                      <a:lumOff val="40000"/>
                    </a:srgbClr>
                  </a:solidFill>
                </a:rPr>
                <a:t>Xxx</a:t>
              </a:r>
              <a:endParaRPr lang="en-US" sz="1200" b="1">
                <a:solidFill>
                  <a:srgbClr val="505150"/>
                </a:solidFill>
              </a:endParaRPr>
            </a:p>
            <a:p>
              <a:pPr marL="180975" indent="-180975">
                <a:spcBef>
                  <a:spcPts val="300"/>
                </a:spcBef>
                <a:buClr>
                  <a:srgbClr val="505150"/>
                </a:buClr>
                <a:buFont typeface="Arial" pitchFamily="34" charset="0"/>
                <a:buChar char="•"/>
              </a:pPr>
              <a:r>
                <a:rPr lang="en-US" sz="1200" b="1">
                  <a:solidFill>
                    <a:srgbClr val="505150"/>
                  </a:solidFill>
                </a:rPr>
                <a:t>Xxx</a:t>
              </a:r>
              <a:br>
                <a:rPr lang="en-US" sz="1200" b="1">
                  <a:solidFill>
                    <a:srgbClr val="505150"/>
                  </a:solidFill>
                </a:rPr>
              </a:br>
              <a:r>
                <a:rPr lang="en-US" sz="1200" err="1">
                  <a:solidFill>
                    <a:srgbClr val="505150">
                      <a:lumMod val="60000"/>
                      <a:lumOff val="40000"/>
                    </a:srgbClr>
                  </a:solidFill>
                </a:rPr>
                <a:t>Xxx</a:t>
              </a:r>
              <a:endParaRPr lang="en-US" sz="1200">
                <a:solidFill>
                  <a:srgbClr val="505150">
                    <a:lumMod val="60000"/>
                    <a:lumOff val="40000"/>
                  </a:srgbClr>
                </a:solidFill>
              </a:endParaRPr>
            </a:p>
          </p:txBody>
        </p:sp>
      </p:grpSp>
    </p:spTree>
    <p:extLst>
      <p:ext uri="{BB962C8B-B14F-4D97-AF65-F5344CB8AC3E}">
        <p14:creationId xmlns:p14="http://schemas.microsoft.com/office/powerpoint/2010/main" val="41797968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3AC51-C63B-49D6-868A-184C7DAC12CE}"/>
              </a:ext>
            </a:extLst>
          </p:cNvPr>
          <p:cNvSpPr>
            <a:spLocks noGrp="1"/>
          </p:cNvSpPr>
          <p:nvPr>
            <p:ph type="title"/>
          </p:nvPr>
        </p:nvSpPr>
        <p:spPr/>
        <p:txBody>
          <a:bodyPr/>
          <a:lstStyle/>
          <a:p>
            <a:r>
              <a:rPr lang="en-US" dirty="0"/>
              <a:t>Example: Benefits &amp; cost matrix</a:t>
            </a:r>
          </a:p>
        </p:txBody>
      </p:sp>
      <p:graphicFrame>
        <p:nvGraphicFramePr>
          <p:cNvPr id="3" name="Table 2">
            <a:extLst>
              <a:ext uri="{FF2B5EF4-FFF2-40B4-BE49-F238E27FC236}">
                <a16:creationId xmlns:a16="http://schemas.microsoft.com/office/drawing/2014/main" id="{06261CEC-1EEF-419D-9090-9CA0F053B46B}"/>
              </a:ext>
            </a:extLst>
          </p:cNvPr>
          <p:cNvGraphicFramePr>
            <a:graphicFrameLocks noGrp="1"/>
          </p:cNvGraphicFramePr>
          <p:nvPr>
            <p:extLst>
              <p:ext uri="{D42A27DB-BD31-4B8C-83A1-F6EECF244321}">
                <p14:modId xmlns:p14="http://schemas.microsoft.com/office/powerpoint/2010/main" val="1697598387"/>
              </p:ext>
            </p:extLst>
          </p:nvPr>
        </p:nvGraphicFramePr>
        <p:xfrm>
          <a:off x="2268903" y="2301481"/>
          <a:ext cx="7888650" cy="3600000"/>
        </p:xfrm>
        <a:graphic>
          <a:graphicData uri="http://schemas.openxmlformats.org/drawingml/2006/table">
            <a:tbl>
              <a:tblPr>
                <a:tableStyleId>{5C22544A-7EE6-4342-B048-85BDC9FD1C3A}</a:tableStyleId>
              </a:tblPr>
              <a:tblGrid>
                <a:gridCol w="3944325">
                  <a:extLst>
                    <a:ext uri="{9D8B030D-6E8A-4147-A177-3AD203B41FA5}">
                      <a16:colId xmlns:a16="http://schemas.microsoft.com/office/drawing/2014/main" val="20000"/>
                    </a:ext>
                  </a:extLst>
                </a:gridCol>
                <a:gridCol w="3944325">
                  <a:extLst>
                    <a:ext uri="{9D8B030D-6E8A-4147-A177-3AD203B41FA5}">
                      <a16:colId xmlns:a16="http://schemas.microsoft.com/office/drawing/2014/main" val="20001"/>
                    </a:ext>
                  </a:extLst>
                </a:gridCol>
              </a:tblGrid>
              <a:tr h="1800000">
                <a:tc>
                  <a:txBody>
                    <a:bodyPr/>
                    <a:lstStyle/>
                    <a:p>
                      <a:pPr marL="162000" indent="-162000">
                        <a:spcAft>
                          <a:spcPts val="600"/>
                        </a:spcAft>
                        <a:buClr>
                          <a:schemeClr val="bg2"/>
                        </a:buClr>
                        <a:buFont typeface="Wingdings" panose="05000000000000000000" pitchFamily="2" charset="2"/>
                        <a:buChar char="§"/>
                      </a:pPr>
                      <a:r>
                        <a:rPr lang="en-US" sz="1200" b="1"/>
                        <a:t>XXX</a:t>
                      </a:r>
                      <a:endParaRPr lang="en-US" sz="1200" b="0" kern="1200">
                        <a:solidFill>
                          <a:schemeClr val="dk1"/>
                        </a:solidFill>
                        <a:latin typeface="+mn-lt"/>
                        <a:ea typeface="+mn-ea"/>
                        <a:cs typeface="+mn-cs"/>
                      </a:endParaRPr>
                    </a:p>
                  </a:txBody>
                  <a:tcPr marL="72000" marR="72000"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noFill/>
                  </a:tcPr>
                </a:tc>
                <a:tc>
                  <a:txBody>
                    <a:bodyPr/>
                    <a:lstStyle/>
                    <a:p>
                      <a:pPr marL="162000" indent="-162000">
                        <a:spcAft>
                          <a:spcPts val="600"/>
                        </a:spcAft>
                        <a:buClr>
                          <a:schemeClr val="bg2"/>
                        </a:buClr>
                        <a:buFont typeface="Wingdings" panose="05000000000000000000" pitchFamily="2" charset="2"/>
                        <a:buChar char="§"/>
                      </a:pPr>
                      <a:r>
                        <a:rPr lang="en-US" sz="1200" b="1"/>
                        <a:t>XXX</a:t>
                      </a:r>
                      <a:endParaRPr lang="en-US" sz="1200" b="0" kern="1200">
                        <a:solidFill>
                          <a:schemeClr val="dk1"/>
                        </a:solidFill>
                        <a:latin typeface="+mn-lt"/>
                        <a:ea typeface="+mn-ea"/>
                        <a:cs typeface="+mn-cs"/>
                      </a:endParaRPr>
                    </a:p>
                  </a:txBody>
                  <a:tcPr marL="72000" marR="72000"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10000"/>
                  </a:ext>
                </a:extLst>
              </a:tr>
              <a:tr h="1800000">
                <a:tc>
                  <a:txBody>
                    <a:bodyPr/>
                    <a:lstStyle/>
                    <a:p>
                      <a:pPr marL="162000" indent="-162000">
                        <a:spcAft>
                          <a:spcPts val="600"/>
                        </a:spcAft>
                        <a:buClr>
                          <a:schemeClr val="bg2"/>
                        </a:buClr>
                        <a:buFont typeface="Wingdings" panose="05000000000000000000" pitchFamily="2" charset="2"/>
                        <a:buChar char="§"/>
                      </a:pPr>
                      <a:r>
                        <a:rPr lang="en-US" sz="1200" b="1"/>
                        <a:t>XXX</a:t>
                      </a:r>
                      <a:endParaRPr lang="en-US" sz="1200" b="0" kern="1200">
                        <a:solidFill>
                          <a:schemeClr val="dk1"/>
                        </a:solidFill>
                        <a:latin typeface="+mn-lt"/>
                        <a:ea typeface="+mn-ea"/>
                        <a:cs typeface="+mn-cs"/>
                      </a:endParaRPr>
                    </a:p>
                  </a:txBody>
                  <a:tcPr marL="72000" marR="72000"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noFill/>
                  </a:tcPr>
                </a:tc>
                <a:tc>
                  <a:txBody>
                    <a:bodyPr/>
                    <a:lstStyle/>
                    <a:p>
                      <a:pPr marL="162000" indent="-162000">
                        <a:spcAft>
                          <a:spcPts val="600"/>
                        </a:spcAft>
                        <a:buClr>
                          <a:schemeClr val="bg2"/>
                        </a:buClr>
                        <a:buFont typeface="Wingdings" panose="05000000000000000000" pitchFamily="2" charset="2"/>
                        <a:buChar char="§"/>
                      </a:pPr>
                      <a:r>
                        <a:rPr lang="en-US" sz="1200" b="1"/>
                        <a:t>XXX</a:t>
                      </a:r>
                      <a:endParaRPr lang="en-US" sz="1200" b="0" kern="1200">
                        <a:solidFill>
                          <a:schemeClr val="dk1"/>
                        </a:solidFill>
                        <a:latin typeface="+mn-lt"/>
                        <a:ea typeface="+mn-ea"/>
                        <a:cs typeface="+mn-cs"/>
                      </a:endParaRPr>
                    </a:p>
                  </a:txBody>
                  <a:tcPr marL="72000" marR="72000"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grpSp>
        <p:nvGrpSpPr>
          <p:cNvPr id="4" name="Group 3">
            <a:extLst>
              <a:ext uri="{FF2B5EF4-FFF2-40B4-BE49-F238E27FC236}">
                <a16:creationId xmlns:a16="http://schemas.microsoft.com/office/drawing/2014/main" id="{951B6655-BEE6-4A67-A886-58C655EA9315}"/>
              </a:ext>
            </a:extLst>
          </p:cNvPr>
          <p:cNvGrpSpPr/>
          <p:nvPr/>
        </p:nvGrpSpPr>
        <p:grpSpPr>
          <a:xfrm>
            <a:off x="1921603" y="2301481"/>
            <a:ext cx="360000" cy="3600000"/>
            <a:chOff x="434975" y="2189964"/>
            <a:chExt cx="360362" cy="3663060"/>
          </a:xfrm>
          <a:noFill/>
        </p:grpSpPr>
        <p:sp>
          <p:nvSpPr>
            <p:cNvPr id="5" name="Rectangle 4">
              <a:extLst>
                <a:ext uri="{FF2B5EF4-FFF2-40B4-BE49-F238E27FC236}">
                  <a16:creationId xmlns:a16="http://schemas.microsoft.com/office/drawing/2014/main" id="{4DC1E408-81CB-4948-BC93-CC88C4DA7A35}"/>
                </a:ext>
              </a:extLst>
            </p:cNvPr>
            <p:cNvSpPr/>
            <p:nvPr/>
          </p:nvSpPr>
          <p:spPr bwMode="auto">
            <a:xfrm>
              <a:off x="434975" y="2189964"/>
              <a:ext cx="360362" cy="1831530"/>
            </a:xfrm>
            <a:prstGeom prst="rect">
              <a:avLst/>
            </a:prstGeom>
            <a:grpFill/>
            <a:ln w="12700" cap="flat" cmpd="sng" algn="ctr">
              <a:no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vert270" wrap="square" lIns="91440" tIns="45720" rIns="91440" bIns="45720" numCol="1" rtlCol="0" anchor="ctr" anchorCtr="0" compatLnSpc="1">
              <a:prstTxWarp prst="textNoShape">
                <a:avLst/>
              </a:prstTxWarp>
            </a:bodyPr>
            <a:lstStyle/>
            <a:p>
              <a:pPr algn="ctr"/>
              <a:r>
                <a:rPr lang="en-US" sz="1200">
                  <a:solidFill>
                    <a:srgbClr val="009AC7"/>
                  </a:solidFill>
                </a:rPr>
                <a:t>Benefits</a:t>
              </a:r>
            </a:p>
          </p:txBody>
        </p:sp>
        <p:sp>
          <p:nvSpPr>
            <p:cNvPr id="6" name="Rectangle 5">
              <a:extLst>
                <a:ext uri="{FF2B5EF4-FFF2-40B4-BE49-F238E27FC236}">
                  <a16:creationId xmlns:a16="http://schemas.microsoft.com/office/drawing/2014/main" id="{E6A91652-4EDC-4D01-B45E-EB30FE5D0AA8}"/>
                </a:ext>
              </a:extLst>
            </p:cNvPr>
            <p:cNvSpPr/>
            <p:nvPr/>
          </p:nvSpPr>
          <p:spPr bwMode="auto">
            <a:xfrm>
              <a:off x="434975" y="4021494"/>
              <a:ext cx="360362" cy="1831530"/>
            </a:xfrm>
            <a:prstGeom prst="rect">
              <a:avLst/>
            </a:prstGeom>
            <a:grpFill/>
            <a:ln w="12700" cap="flat" cmpd="sng" algn="ctr">
              <a:no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vert270" wrap="square" lIns="91440" tIns="45720" rIns="91440" bIns="45720" numCol="1" rtlCol="0" anchor="ctr" anchorCtr="0" compatLnSpc="1">
              <a:prstTxWarp prst="textNoShape">
                <a:avLst/>
              </a:prstTxWarp>
            </a:bodyPr>
            <a:lstStyle/>
            <a:p>
              <a:pPr algn="ctr"/>
              <a:r>
                <a:rPr lang="en-US" sz="1200">
                  <a:solidFill>
                    <a:srgbClr val="009AC7"/>
                  </a:solidFill>
                </a:rPr>
                <a:t>Costs</a:t>
              </a:r>
            </a:p>
          </p:txBody>
        </p:sp>
      </p:grpSp>
      <p:grpSp>
        <p:nvGrpSpPr>
          <p:cNvPr id="7" name="Group 6">
            <a:extLst>
              <a:ext uri="{FF2B5EF4-FFF2-40B4-BE49-F238E27FC236}">
                <a16:creationId xmlns:a16="http://schemas.microsoft.com/office/drawing/2014/main" id="{75E786A1-25C2-431C-B27E-59D816634818}"/>
              </a:ext>
            </a:extLst>
          </p:cNvPr>
          <p:cNvGrpSpPr/>
          <p:nvPr/>
        </p:nvGrpSpPr>
        <p:grpSpPr>
          <a:xfrm rot="5400000">
            <a:off x="5915819" y="-1940255"/>
            <a:ext cx="360362" cy="8123108"/>
            <a:chOff x="434975" y="2189964"/>
            <a:chExt cx="360362" cy="3663060"/>
          </a:xfrm>
          <a:noFill/>
        </p:grpSpPr>
        <p:sp>
          <p:nvSpPr>
            <p:cNvPr id="8" name="Rectangle 7">
              <a:extLst>
                <a:ext uri="{FF2B5EF4-FFF2-40B4-BE49-F238E27FC236}">
                  <a16:creationId xmlns:a16="http://schemas.microsoft.com/office/drawing/2014/main" id="{073E9EFF-9D24-41DE-ADD9-A313AC1AE80C}"/>
                </a:ext>
              </a:extLst>
            </p:cNvPr>
            <p:cNvSpPr/>
            <p:nvPr/>
          </p:nvSpPr>
          <p:spPr bwMode="auto">
            <a:xfrm>
              <a:off x="434975" y="2189964"/>
              <a:ext cx="360362" cy="1831530"/>
            </a:xfrm>
            <a:prstGeom prst="rect">
              <a:avLst/>
            </a:prstGeom>
            <a:grpFill/>
            <a:ln w="12700" cap="flat" cmpd="sng" algn="ctr">
              <a:no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vert270" wrap="square" lIns="91440" tIns="45720" rIns="91440" bIns="45720" numCol="1" rtlCol="0" anchor="ctr" anchorCtr="0" compatLnSpc="1">
              <a:prstTxWarp prst="textNoShape">
                <a:avLst/>
              </a:prstTxWarp>
            </a:bodyPr>
            <a:lstStyle/>
            <a:p>
              <a:pPr algn="ctr"/>
              <a:r>
                <a:rPr lang="en-US" sz="1200">
                  <a:solidFill>
                    <a:srgbClr val="009AC7"/>
                  </a:solidFill>
                </a:rPr>
                <a:t>Not directly quantifiable</a:t>
              </a:r>
            </a:p>
          </p:txBody>
        </p:sp>
        <p:sp>
          <p:nvSpPr>
            <p:cNvPr id="9" name="Rectangle 8">
              <a:extLst>
                <a:ext uri="{FF2B5EF4-FFF2-40B4-BE49-F238E27FC236}">
                  <a16:creationId xmlns:a16="http://schemas.microsoft.com/office/drawing/2014/main" id="{FC5650BF-5E6A-47A6-9B40-799838BE04F1}"/>
                </a:ext>
              </a:extLst>
            </p:cNvPr>
            <p:cNvSpPr/>
            <p:nvPr/>
          </p:nvSpPr>
          <p:spPr bwMode="auto">
            <a:xfrm>
              <a:off x="434975" y="4021494"/>
              <a:ext cx="360362" cy="1831530"/>
            </a:xfrm>
            <a:prstGeom prst="rect">
              <a:avLst/>
            </a:prstGeom>
            <a:grpFill/>
            <a:ln w="12700" cap="flat" cmpd="sng" algn="ctr">
              <a:no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vert270" wrap="square" lIns="91440" tIns="45720" rIns="91440" bIns="45720" numCol="1" rtlCol="0" anchor="ctr" anchorCtr="0" compatLnSpc="1">
              <a:prstTxWarp prst="textNoShape">
                <a:avLst/>
              </a:prstTxWarp>
            </a:bodyPr>
            <a:lstStyle/>
            <a:p>
              <a:pPr algn="ctr"/>
              <a:r>
                <a:rPr lang="en-US" sz="1200">
                  <a:solidFill>
                    <a:srgbClr val="009AC7"/>
                  </a:solidFill>
                </a:rPr>
                <a:t>Directly quantifiable</a:t>
              </a:r>
            </a:p>
          </p:txBody>
        </p:sp>
      </p:grpSp>
    </p:spTree>
    <p:extLst>
      <p:ext uri="{BB962C8B-B14F-4D97-AF65-F5344CB8AC3E}">
        <p14:creationId xmlns:p14="http://schemas.microsoft.com/office/powerpoint/2010/main" val="9071594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1E259-1845-4EF3-8FB8-1B0CF377C356}"/>
              </a:ext>
            </a:extLst>
          </p:cNvPr>
          <p:cNvSpPr>
            <a:spLocks noGrp="1"/>
          </p:cNvSpPr>
          <p:nvPr>
            <p:ph type="title"/>
          </p:nvPr>
        </p:nvSpPr>
        <p:spPr/>
        <p:txBody>
          <a:bodyPr/>
          <a:lstStyle/>
          <a:p>
            <a:r>
              <a:rPr lang="en-US" dirty="0"/>
              <a:t>Report-out: Business decision</a:t>
            </a:r>
          </a:p>
        </p:txBody>
      </p:sp>
      <p:grpSp>
        <p:nvGrpSpPr>
          <p:cNvPr id="4" name="Group 3">
            <a:extLst>
              <a:ext uri="{FF2B5EF4-FFF2-40B4-BE49-F238E27FC236}">
                <a16:creationId xmlns:a16="http://schemas.microsoft.com/office/drawing/2014/main" id="{920CBE2E-694F-42CB-AC8B-4898D0CD10FF}"/>
              </a:ext>
            </a:extLst>
          </p:cNvPr>
          <p:cNvGrpSpPr/>
          <p:nvPr/>
        </p:nvGrpSpPr>
        <p:grpSpPr>
          <a:xfrm>
            <a:off x="9637508" y="3900352"/>
            <a:ext cx="1378839" cy="576000"/>
            <a:chOff x="7373919" y="255745"/>
            <a:chExt cx="1378839" cy="576000"/>
          </a:xfrm>
        </p:grpSpPr>
        <p:grpSp>
          <p:nvGrpSpPr>
            <p:cNvPr id="5" name="Group 4">
              <a:extLst>
                <a:ext uri="{FF2B5EF4-FFF2-40B4-BE49-F238E27FC236}">
                  <a16:creationId xmlns:a16="http://schemas.microsoft.com/office/drawing/2014/main" id="{A810B131-33F6-4C11-B6A5-1D4C81C4DD4A}"/>
                </a:ext>
              </a:extLst>
            </p:cNvPr>
            <p:cNvGrpSpPr/>
            <p:nvPr/>
          </p:nvGrpSpPr>
          <p:grpSpPr>
            <a:xfrm>
              <a:off x="7384607" y="312912"/>
              <a:ext cx="1368151" cy="461665"/>
              <a:chOff x="1098030" y="5226607"/>
              <a:chExt cx="1368151" cy="461665"/>
            </a:xfrm>
          </p:grpSpPr>
          <p:pic>
            <p:nvPicPr>
              <p:cNvPr id="7" name="Picture 6">
                <a:extLst>
                  <a:ext uri="{FF2B5EF4-FFF2-40B4-BE49-F238E27FC236}">
                    <a16:creationId xmlns:a16="http://schemas.microsoft.com/office/drawing/2014/main" id="{757AF9CE-32B0-4B29-9A10-E3B15D7DFE04}"/>
                  </a:ext>
                </a:extLst>
              </p:cNvPr>
              <p:cNvPicPr>
                <a:picLocks noChangeAspect="1"/>
              </p:cNvPicPr>
              <p:nvPr/>
            </p:nvPicPr>
            <p:blipFill rotWithShape="1">
              <a:blip r:embed="rId2" cstate="print">
                <a:lum bright="70000" contrast="-70000"/>
                <a:extLst>
                  <a:ext uri="{28A0092B-C50C-407E-A947-70E740481C1C}">
                    <a14:useLocalDpi xmlns:a14="http://schemas.microsoft.com/office/drawing/2010/main" val="0"/>
                  </a:ext>
                </a:extLst>
              </a:blip>
              <a:srcRect b="14300"/>
              <a:stretch/>
            </p:blipFill>
            <p:spPr>
              <a:xfrm>
                <a:off x="1098030" y="5245026"/>
                <a:ext cx="504087" cy="432000"/>
              </a:xfrm>
              <a:prstGeom prst="rect">
                <a:avLst/>
              </a:prstGeom>
            </p:spPr>
          </p:pic>
          <p:sp>
            <p:nvSpPr>
              <p:cNvPr id="8" name="TextBox 7">
                <a:extLst>
                  <a:ext uri="{FF2B5EF4-FFF2-40B4-BE49-F238E27FC236}">
                    <a16:creationId xmlns:a16="http://schemas.microsoft.com/office/drawing/2014/main" id="{80C26A31-CDA4-4901-9C5C-A2A35D819CEB}"/>
                  </a:ext>
                </a:extLst>
              </p:cNvPr>
              <p:cNvSpPr txBox="1"/>
              <p:nvPr/>
            </p:nvSpPr>
            <p:spPr bwMode="auto">
              <a:xfrm>
                <a:off x="1707554" y="5226607"/>
                <a:ext cx="758627" cy="461665"/>
              </a:xfrm>
              <a:prstGeom prst="rect">
                <a:avLst/>
              </a:prstGeom>
              <a:noFill/>
              <a:ln w="9525">
                <a:noFill/>
                <a:miter lim="800000"/>
                <a:headEnd/>
                <a:tailEnd/>
              </a:ln>
            </p:spPr>
            <p:txBody>
              <a:bodyPr wrap="square" rtlCol="0">
                <a:spAutoFit/>
              </a:bodyPr>
              <a:lstStyle/>
              <a:p>
                <a:r>
                  <a:rPr lang="en-US" sz="2400" b="1">
                    <a:solidFill>
                      <a:srgbClr val="941E3B"/>
                    </a:solidFill>
                    <a:latin typeface="Calibri" pitchFamily="34" charset="0"/>
                    <a:cs typeface="Calibri" pitchFamily="34" charset="0"/>
                  </a:rPr>
                  <a:t>5’</a:t>
                </a:r>
              </a:p>
            </p:txBody>
          </p:sp>
        </p:grpSp>
        <p:sp>
          <p:nvSpPr>
            <p:cNvPr id="6" name="Rounded Rectangle 6">
              <a:extLst>
                <a:ext uri="{FF2B5EF4-FFF2-40B4-BE49-F238E27FC236}">
                  <a16:creationId xmlns:a16="http://schemas.microsoft.com/office/drawing/2014/main" id="{D394970F-D9FB-4062-B1C1-2186E273E818}"/>
                </a:ext>
              </a:extLst>
            </p:cNvPr>
            <p:cNvSpPr/>
            <p:nvPr/>
          </p:nvSpPr>
          <p:spPr>
            <a:xfrm>
              <a:off x="7373919" y="255745"/>
              <a:ext cx="1368000" cy="576000"/>
            </a:xfrm>
            <a:prstGeom prst="round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chemeClr val="tx1"/>
                </a:solidFill>
                <a:latin typeface="Calibri" pitchFamily="34" charset="0"/>
                <a:cs typeface="Calibri" pitchFamily="34" charset="0"/>
              </a:endParaRPr>
            </a:p>
          </p:txBody>
        </p:sp>
      </p:grpSp>
      <p:pic>
        <p:nvPicPr>
          <p:cNvPr id="9" name="Picture 8">
            <a:extLst>
              <a:ext uri="{FF2B5EF4-FFF2-40B4-BE49-F238E27FC236}">
                <a16:creationId xmlns:a16="http://schemas.microsoft.com/office/drawing/2014/main" id="{3BC9774C-E643-4700-A98F-8B0994A616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5384" y="2436651"/>
            <a:ext cx="4023753" cy="4023753"/>
          </a:xfrm>
          <a:prstGeom prst="rect">
            <a:avLst/>
          </a:prstGeom>
        </p:spPr>
      </p:pic>
      <p:sp>
        <p:nvSpPr>
          <p:cNvPr id="10" name="Rectangle 9">
            <a:extLst>
              <a:ext uri="{FF2B5EF4-FFF2-40B4-BE49-F238E27FC236}">
                <a16:creationId xmlns:a16="http://schemas.microsoft.com/office/drawing/2014/main" id="{88B316FF-50EF-4D9C-A275-EF4DB1F2AC0B}"/>
              </a:ext>
            </a:extLst>
          </p:cNvPr>
          <p:cNvSpPr/>
          <p:nvPr/>
        </p:nvSpPr>
        <p:spPr>
          <a:xfrm>
            <a:off x="2368550" y="1422400"/>
            <a:ext cx="7454900" cy="1027698"/>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chemeClr val="bg2"/>
                </a:solidFill>
              </a:rPr>
              <a:t>One speaker from one of the 4 groups</a:t>
            </a:r>
            <a:br>
              <a:rPr lang="en-US" sz="2400" dirty="0">
                <a:solidFill>
                  <a:schemeClr val="bg2"/>
                </a:solidFill>
              </a:rPr>
            </a:br>
            <a:r>
              <a:rPr lang="en-US" sz="2400" dirty="0">
                <a:solidFill>
                  <a:schemeClr val="bg2"/>
                </a:solidFill>
              </a:rPr>
              <a:t>Other groups to complete</a:t>
            </a:r>
            <a:endParaRPr lang="en-US" sz="2400" baseline="30000" dirty="0">
              <a:solidFill>
                <a:schemeClr val="bg2"/>
              </a:solidFill>
            </a:endParaRPr>
          </a:p>
        </p:txBody>
      </p:sp>
    </p:spTree>
    <p:extLst>
      <p:ext uri="{BB962C8B-B14F-4D97-AF65-F5344CB8AC3E}">
        <p14:creationId xmlns:p14="http://schemas.microsoft.com/office/powerpoint/2010/main" val="7103978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a:latin typeface="+mn-lt"/>
              </a:rPr>
              <a:t>Planning &amp; key steps of the course</a:t>
            </a:r>
          </a:p>
        </p:txBody>
      </p:sp>
      <p:grpSp>
        <p:nvGrpSpPr>
          <p:cNvPr id="36" name="Group 35"/>
          <p:cNvGrpSpPr/>
          <p:nvPr/>
        </p:nvGrpSpPr>
        <p:grpSpPr>
          <a:xfrm>
            <a:off x="636846" y="1622093"/>
            <a:ext cx="10982957" cy="508347"/>
            <a:chOff x="757337" y="2118385"/>
            <a:chExt cx="8076691" cy="508347"/>
          </a:xfrm>
        </p:grpSpPr>
        <p:sp>
          <p:nvSpPr>
            <p:cNvPr id="37" name="TextBox 36"/>
            <p:cNvSpPr txBox="1"/>
            <p:nvPr/>
          </p:nvSpPr>
          <p:spPr bwMode="auto">
            <a:xfrm>
              <a:off x="4177278" y="2118385"/>
              <a:ext cx="1236809" cy="276999"/>
            </a:xfrm>
            <a:prstGeom prst="rect">
              <a:avLst/>
            </a:prstGeom>
            <a:noFill/>
            <a:ln w="9525">
              <a:noFill/>
              <a:miter lim="800000"/>
              <a:headEnd/>
              <a:tailEnd/>
            </a:ln>
          </p:spPr>
          <p:txBody>
            <a:bodyPr wrap="square" rtlCol="0">
              <a:spAutoFit/>
            </a:bodyPr>
            <a:lstStyle/>
            <a:p>
              <a:pPr algn="ctr"/>
              <a:r>
                <a:rPr lang="en-US" sz="1200" b="1">
                  <a:solidFill>
                    <a:schemeClr val="bg1">
                      <a:lumMod val="50000"/>
                    </a:schemeClr>
                  </a:solidFill>
                  <a:latin typeface="+mj-lt"/>
                </a:rPr>
                <a:t>9 weeks</a:t>
              </a:r>
            </a:p>
          </p:txBody>
        </p:sp>
        <p:sp>
          <p:nvSpPr>
            <p:cNvPr id="39" name="Left-Right Arrow 38"/>
            <p:cNvSpPr/>
            <p:nvPr/>
          </p:nvSpPr>
          <p:spPr>
            <a:xfrm>
              <a:off x="757337" y="2401619"/>
              <a:ext cx="8076691" cy="225113"/>
            </a:xfrm>
            <a:prstGeom prst="leftRightArrow">
              <a:avLst/>
            </a:prstGeom>
            <a:solidFill>
              <a:schemeClr val="bg1">
                <a:lumMod val="6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200">
                <a:ln w="0"/>
                <a:solidFill>
                  <a:schemeClr val="tx1"/>
                </a:solidFill>
                <a:effectLst>
                  <a:outerShdw blurRad="38100" dist="19050" dir="2700000" algn="tl" rotWithShape="0">
                    <a:schemeClr val="dk1">
                      <a:alpha val="40000"/>
                    </a:schemeClr>
                  </a:outerShdw>
                </a:effectLst>
                <a:latin typeface="+mj-lt"/>
                <a:cs typeface="Calibri" pitchFamily="34" charset="0"/>
              </a:endParaRPr>
            </a:p>
          </p:txBody>
        </p:sp>
      </p:grpSp>
      <p:grpSp>
        <p:nvGrpSpPr>
          <p:cNvPr id="53" name="Group 52"/>
          <p:cNvGrpSpPr/>
          <p:nvPr/>
        </p:nvGrpSpPr>
        <p:grpSpPr>
          <a:xfrm>
            <a:off x="2005562" y="5590765"/>
            <a:ext cx="8180877" cy="951448"/>
            <a:chOff x="1340011" y="5064724"/>
            <a:chExt cx="5586974" cy="951448"/>
          </a:xfrm>
        </p:grpSpPr>
        <p:sp>
          <p:nvSpPr>
            <p:cNvPr id="55" name="Rectangle 54"/>
            <p:cNvSpPr/>
            <p:nvPr/>
          </p:nvSpPr>
          <p:spPr>
            <a:xfrm>
              <a:off x="1340011" y="5064724"/>
              <a:ext cx="5586974" cy="951448"/>
            </a:xfrm>
            <a:prstGeom prst="rect">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a:solidFill>
                    <a:schemeClr val="tx1">
                      <a:lumMod val="75000"/>
                      <a:lumOff val="25000"/>
                    </a:schemeClr>
                  </a:solidFill>
                  <a:latin typeface="+mj-lt"/>
                  <a:cs typeface="Calibri" pitchFamily="34" charset="0"/>
                </a:rPr>
                <a:t>Caption</a:t>
              </a:r>
            </a:p>
          </p:txBody>
        </p:sp>
        <p:sp>
          <p:nvSpPr>
            <p:cNvPr id="56" name="TextBox 55"/>
            <p:cNvSpPr txBox="1"/>
            <p:nvPr/>
          </p:nvSpPr>
          <p:spPr bwMode="auto">
            <a:xfrm>
              <a:off x="1718603" y="5242604"/>
              <a:ext cx="2384795" cy="646331"/>
            </a:xfrm>
            <a:prstGeom prst="rect">
              <a:avLst/>
            </a:prstGeom>
            <a:noFill/>
            <a:ln w="9525">
              <a:noFill/>
              <a:miter lim="800000"/>
              <a:headEnd/>
              <a:tailEnd/>
            </a:ln>
          </p:spPr>
          <p:txBody>
            <a:bodyPr wrap="square" rtlCol="0">
              <a:spAutoFit/>
            </a:bodyPr>
            <a:lstStyle/>
            <a:p>
              <a:r>
                <a:rPr lang="en-US" sz="1200" b="1">
                  <a:solidFill>
                    <a:schemeClr val="tx1">
                      <a:lumMod val="85000"/>
                      <a:lumOff val="15000"/>
                    </a:schemeClr>
                  </a:solidFill>
                  <a:latin typeface="+mj-lt"/>
                  <a:cs typeface="Calibri" pitchFamily="34" charset="0"/>
                </a:rPr>
                <a:t>Regular sessions:</a:t>
              </a:r>
              <a:r>
                <a:rPr lang="en-US" sz="1200">
                  <a:solidFill>
                    <a:schemeClr val="tx1">
                      <a:lumMod val="85000"/>
                      <a:lumOff val="15000"/>
                    </a:schemeClr>
                  </a:solidFill>
                  <a:latin typeface="+mj-lt"/>
                  <a:cs typeface="Calibri" pitchFamily="34" charset="0"/>
                </a:rPr>
                <a:t> Synthetic status update on the progress made and foreseen objectives to be prepared</a:t>
              </a:r>
            </a:p>
          </p:txBody>
        </p:sp>
        <p:sp>
          <p:nvSpPr>
            <p:cNvPr id="57" name="TextBox 56"/>
            <p:cNvSpPr txBox="1"/>
            <p:nvPr/>
          </p:nvSpPr>
          <p:spPr bwMode="auto">
            <a:xfrm>
              <a:off x="4542190" y="5242604"/>
              <a:ext cx="2384795" cy="646331"/>
            </a:xfrm>
            <a:prstGeom prst="rect">
              <a:avLst/>
            </a:prstGeom>
            <a:noFill/>
            <a:ln w="9525">
              <a:noFill/>
              <a:miter lim="800000"/>
              <a:headEnd/>
              <a:tailEnd/>
            </a:ln>
          </p:spPr>
          <p:txBody>
            <a:bodyPr wrap="square" rtlCol="0">
              <a:spAutoFit/>
            </a:bodyPr>
            <a:lstStyle/>
            <a:p>
              <a:r>
                <a:rPr lang="en-US" sz="1200" b="1">
                  <a:solidFill>
                    <a:schemeClr val="tx1">
                      <a:lumMod val="85000"/>
                      <a:lumOff val="15000"/>
                    </a:schemeClr>
                  </a:solidFill>
                  <a:latin typeface="+mj-lt"/>
                  <a:cs typeface="Calibri" pitchFamily="34" charset="0"/>
                </a:rPr>
                <a:t>Steering Committees:</a:t>
              </a:r>
              <a:r>
                <a:rPr lang="en-US" sz="1200">
                  <a:solidFill>
                    <a:schemeClr val="tx1">
                      <a:lumMod val="85000"/>
                      <a:lumOff val="15000"/>
                    </a:schemeClr>
                  </a:solidFill>
                  <a:latin typeface="+mj-lt"/>
                  <a:cs typeface="Calibri" pitchFamily="34" charset="0"/>
                </a:rPr>
                <a:t> Complete pres. of the progress made, results; difficulties and foreseen next steps to be prepared</a:t>
              </a:r>
            </a:p>
          </p:txBody>
        </p:sp>
        <p:pic>
          <p:nvPicPr>
            <p:cNvPr id="58" name="Picture 57"/>
            <p:cNvPicPr>
              <a:picLocks/>
            </p:cNvPicPr>
            <p:nvPr/>
          </p:nvPicPr>
          <p:blipFill>
            <a:blip r:embed="rId3" cstate="print">
              <a:duotone>
                <a:prstClr val="black"/>
                <a:srgbClr val="92D050">
                  <a:tint val="45000"/>
                  <a:satMod val="400000"/>
                </a:srgbClr>
              </a:duotone>
              <a:extLst>
                <a:ext uri="{28A0092B-C50C-407E-A947-70E740481C1C}">
                  <a14:useLocalDpi xmlns:a14="http://schemas.microsoft.com/office/drawing/2010/main" val="0"/>
                </a:ext>
              </a:extLst>
            </a:blip>
            <a:stretch>
              <a:fillRect/>
            </a:stretch>
          </p:blipFill>
          <p:spPr>
            <a:xfrm>
              <a:off x="1459392" y="5422604"/>
              <a:ext cx="221270" cy="324000"/>
            </a:xfrm>
            <a:prstGeom prst="rect">
              <a:avLst/>
            </a:prstGeom>
          </p:spPr>
        </p:pic>
        <p:pic>
          <p:nvPicPr>
            <p:cNvPr id="59" name="Picture 58"/>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280188" y="5422604"/>
              <a:ext cx="221270" cy="324000"/>
            </a:xfrm>
            <a:prstGeom prst="rect">
              <a:avLst/>
            </a:prstGeom>
          </p:spPr>
        </p:pic>
      </p:grpSp>
      <p:grpSp>
        <p:nvGrpSpPr>
          <p:cNvPr id="14" name="Group 13">
            <a:extLst>
              <a:ext uri="{FF2B5EF4-FFF2-40B4-BE49-F238E27FC236}">
                <a16:creationId xmlns:a16="http://schemas.microsoft.com/office/drawing/2014/main" id="{78F7099D-01B9-494D-9AFA-BFCB701E3446}"/>
              </a:ext>
            </a:extLst>
          </p:cNvPr>
          <p:cNvGrpSpPr/>
          <p:nvPr/>
        </p:nvGrpSpPr>
        <p:grpSpPr>
          <a:xfrm>
            <a:off x="578285" y="2315223"/>
            <a:ext cx="11147251" cy="2825786"/>
            <a:chOff x="578285" y="2315223"/>
            <a:chExt cx="11147251" cy="2825786"/>
          </a:xfrm>
        </p:grpSpPr>
        <p:grpSp>
          <p:nvGrpSpPr>
            <p:cNvPr id="11" name="Group 10">
              <a:extLst>
                <a:ext uri="{FF2B5EF4-FFF2-40B4-BE49-F238E27FC236}">
                  <a16:creationId xmlns:a16="http://schemas.microsoft.com/office/drawing/2014/main" id="{D5931FB7-253F-4E3A-85DF-C08A077B4EFA}"/>
                </a:ext>
              </a:extLst>
            </p:cNvPr>
            <p:cNvGrpSpPr/>
            <p:nvPr/>
          </p:nvGrpSpPr>
          <p:grpSpPr>
            <a:xfrm>
              <a:off x="6581149" y="2315223"/>
              <a:ext cx="1518911" cy="2456395"/>
              <a:chOff x="6771817" y="2315223"/>
              <a:chExt cx="1518911" cy="2456395"/>
            </a:xfrm>
          </p:grpSpPr>
          <p:sp>
            <p:nvSpPr>
              <p:cNvPr id="28" name="Chevron 27"/>
              <p:cNvSpPr/>
              <p:nvPr/>
            </p:nvSpPr>
            <p:spPr bwMode="auto">
              <a:xfrm>
                <a:off x="6836472" y="2315223"/>
                <a:ext cx="1389600" cy="626400"/>
              </a:xfrm>
              <a:prstGeom prst="chevron">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72000" rIns="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300"/>
                  </a:spcAft>
                </a:pPr>
                <a:r>
                  <a:rPr lang="en-US" sz="1200" b="1" spc="-30">
                    <a:solidFill>
                      <a:schemeClr val="tx1">
                        <a:lumMod val="85000"/>
                        <a:lumOff val="15000"/>
                      </a:schemeClr>
                    </a:solidFill>
                    <a:latin typeface="+mj-lt"/>
                  </a:rPr>
                  <a:t>19/02</a:t>
                </a:r>
              </a:p>
            </p:txBody>
          </p:sp>
          <p:sp>
            <p:nvSpPr>
              <p:cNvPr id="50" name="Content Placeholder 3">
                <a:extLst>
                  <a:ext uri="{FF2B5EF4-FFF2-40B4-BE49-F238E27FC236}">
                    <a16:creationId xmlns:a16="http://schemas.microsoft.com/office/drawing/2014/main" id="{25E684BF-6513-4747-91C1-F62F4E3DCC13}"/>
                  </a:ext>
                </a:extLst>
              </p:cNvPr>
              <p:cNvSpPr txBox="1">
                <a:spLocks/>
              </p:cNvSpPr>
              <p:nvPr/>
            </p:nvSpPr>
            <p:spPr>
              <a:xfrm>
                <a:off x="6771817" y="4492438"/>
                <a:ext cx="1518911" cy="279180"/>
              </a:xfrm>
              <a:prstGeom prst="rect">
                <a:avLst/>
              </a:prstGeom>
            </p:spPr>
            <p:txBody>
              <a:bodyPr wrap="square" lIns="90000" tIns="46800" rIns="90000" bIns="46800">
                <a:spAutoFit/>
              </a:bodyPr>
              <a:lstStyle>
                <a:lvl1pPr marL="174625" indent="-174625" algn="l" rtl="0" eaLnBrk="1" fontAlgn="base" hangingPunct="1">
                  <a:spcBef>
                    <a:spcPct val="60000"/>
                  </a:spcBef>
                  <a:spcAft>
                    <a:spcPct val="0"/>
                  </a:spcAft>
                  <a:buChar char="•"/>
                  <a:defRPr sz="1600">
                    <a:solidFill>
                      <a:schemeClr val="tx1"/>
                    </a:solidFill>
                    <a:latin typeface="+mn-lt"/>
                    <a:ea typeface="+mn-ea"/>
                    <a:cs typeface="+mn-cs"/>
                    <a:sym typeface="Arial"/>
                  </a:defRPr>
                </a:lvl1pPr>
                <a:lvl2pPr marL="342900"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2pPr>
                <a:lvl3pPr marL="515938" indent="-171450" algn="l" rtl="0" eaLnBrk="1" fontAlgn="base" hangingPunct="1">
                  <a:spcBef>
                    <a:spcPct val="20000"/>
                  </a:spcBef>
                  <a:spcAft>
                    <a:spcPct val="0"/>
                  </a:spcAft>
                  <a:buFont typeface="Arial" charset="0"/>
                  <a:buChar char="-"/>
                  <a:defRPr sz="1600">
                    <a:solidFill>
                      <a:schemeClr val="tx1"/>
                    </a:solidFill>
                    <a:latin typeface="+mn-lt"/>
                    <a:cs typeface="+mn-cs"/>
                    <a:sym typeface="Arial"/>
                  </a:defRPr>
                </a:lvl3pPr>
                <a:lvl4pPr marL="684213"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4pPr>
                <a:lvl5pPr marL="858838" indent="-173038" algn="l" rtl="0" eaLnBrk="1" fontAlgn="base" hangingPunct="1">
                  <a:spcBef>
                    <a:spcPct val="20000"/>
                  </a:spcBef>
                  <a:spcAft>
                    <a:spcPct val="0"/>
                  </a:spcAft>
                  <a:buFont typeface="Arial" charset="0"/>
                  <a:buChar char="-"/>
                  <a:defRPr sz="1600">
                    <a:solidFill>
                      <a:schemeClr val="tx1"/>
                    </a:solidFill>
                    <a:latin typeface="+mn-lt"/>
                    <a:cs typeface="+mn-cs"/>
                    <a:sym typeface="Arial"/>
                  </a:defRPr>
                </a:lvl5pPr>
                <a:lvl6pPr marL="1316038" indent="-173038" algn="l" rtl="0" eaLnBrk="1" fontAlgn="base" hangingPunct="1">
                  <a:spcBef>
                    <a:spcPct val="20000"/>
                  </a:spcBef>
                  <a:spcAft>
                    <a:spcPct val="0"/>
                  </a:spcAft>
                  <a:buFont typeface="Arial" charset="0"/>
                  <a:buChar char="-"/>
                  <a:defRPr sz="1600">
                    <a:solidFill>
                      <a:schemeClr val="tx1"/>
                    </a:solidFill>
                    <a:latin typeface="+mn-lt"/>
                    <a:cs typeface="+mn-cs"/>
                  </a:defRPr>
                </a:lvl6pPr>
                <a:lvl7pPr marL="1773238" indent="-173038" algn="l" rtl="0" eaLnBrk="1" fontAlgn="base" hangingPunct="1">
                  <a:spcBef>
                    <a:spcPct val="20000"/>
                  </a:spcBef>
                  <a:spcAft>
                    <a:spcPct val="0"/>
                  </a:spcAft>
                  <a:buFont typeface="Arial" charset="0"/>
                  <a:buChar char="-"/>
                  <a:defRPr sz="1600">
                    <a:solidFill>
                      <a:schemeClr val="tx1"/>
                    </a:solidFill>
                    <a:latin typeface="+mn-lt"/>
                    <a:cs typeface="+mn-cs"/>
                  </a:defRPr>
                </a:lvl7pPr>
                <a:lvl8pPr marL="2230438" indent="-173038" algn="l" rtl="0" eaLnBrk="1" fontAlgn="base" hangingPunct="1">
                  <a:spcBef>
                    <a:spcPct val="20000"/>
                  </a:spcBef>
                  <a:spcAft>
                    <a:spcPct val="0"/>
                  </a:spcAft>
                  <a:buFont typeface="Arial" charset="0"/>
                  <a:buChar char="-"/>
                  <a:defRPr sz="1600">
                    <a:solidFill>
                      <a:schemeClr val="tx1"/>
                    </a:solidFill>
                    <a:latin typeface="+mn-lt"/>
                    <a:cs typeface="+mn-cs"/>
                  </a:defRPr>
                </a:lvl8pPr>
                <a:lvl9pPr marL="2687638" indent="-173038" algn="l" rtl="0" eaLnBrk="1" fontAlgn="base" hangingPunct="1">
                  <a:spcBef>
                    <a:spcPct val="20000"/>
                  </a:spcBef>
                  <a:spcAft>
                    <a:spcPct val="0"/>
                  </a:spcAft>
                  <a:buFont typeface="Arial" charset="0"/>
                  <a:buChar char="-"/>
                  <a:defRPr sz="1600">
                    <a:solidFill>
                      <a:schemeClr val="tx1"/>
                    </a:solidFill>
                    <a:latin typeface="+mn-lt"/>
                    <a:cs typeface="+mn-cs"/>
                  </a:defRPr>
                </a:lvl9pPr>
              </a:lstStyle>
              <a:p>
                <a:pPr marL="0" indent="0" algn="ctr" defTabSz="979488">
                  <a:buNone/>
                </a:pPr>
                <a:r>
                  <a:rPr lang="en-US" sz="1200" b="1" spc="-30">
                    <a:latin typeface="+mj-lt"/>
                    <a:ea typeface="Arial Unicode MS" pitchFamily="34" charset="-128"/>
                    <a:cs typeface="Arial" charset="0"/>
                  </a:rPr>
                  <a:t>Session 6</a:t>
                </a:r>
                <a:endParaRPr lang="en-US" sz="1200">
                  <a:latin typeface="+mj-lt"/>
                  <a:ea typeface="Arial Unicode MS" pitchFamily="34" charset="-128"/>
                  <a:cs typeface="Arial" charset="0"/>
                </a:endParaRPr>
              </a:p>
            </p:txBody>
          </p:sp>
          <p:cxnSp>
            <p:nvCxnSpPr>
              <p:cNvPr id="47" name="Straight Connector 19">
                <a:extLst>
                  <a:ext uri="{FF2B5EF4-FFF2-40B4-BE49-F238E27FC236}">
                    <a16:creationId xmlns:a16="http://schemas.microsoft.com/office/drawing/2014/main" id="{40DB74D9-D180-4C9B-B3F1-D042F29885A3}"/>
                  </a:ext>
                </a:extLst>
              </p:cNvPr>
              <p:cNvCxnSpPr>
                <a:cxnSpLocks/>
              </p:cNvCxnSpPr>
              <p:nvPr/>
            </p:nvCxnSpPr>
            <p:spPr>
              <a:xfrm>
                <a:off x="7531272" y="2936747"/>
                <a:ext cx="0" cy="1368000"/>
              </a:xfrm>
              <a:prstGeom prst="line">
                <a:avLst/>
              </a:prstGeom>
              <a:ln>
                <a:solidFill>
                  <a:schemeClr val="bg1">
                    <a:lumMod val="50000"/>
                  </a:schemeClr>
                </a:solidFill>
                <a:prstDash val="solid"/>
                <a:headEnd type="oval"/>
              </a:ln>
            </p:spPr>
            <p:style>
              <a:lnRef idx="1">
                <a:schemeClr val="accent1"/>
              </a:lnRef>
              <a:fillRef idx="0">
                <a:schemeClr val="accent1"/>
              </a:fillRef>
              <a:effectRef idx="0">
                <a:schemeClr val="accent1"/>
              </a:effectRef>
              <a:fontRef idx="minor">
                <a:schemeClr val="tx1"/>
              </a:fontRef>
            </p:style>
          </p:cxnSp>
          <p:pic>
            <p:nvPicPr>
              <p:cNvPr id="54" name="Picture 59">
                <a:extLst>
                  <a:ext uri="{FF2B5EF4-FFF2-40B4-BE49-F238E27FC236}">
                    <a16:creationId xmlns:a16="http://schemas.microsoft.com/office/drawing/2014/main" id="{4EE7FD2E-B0C6-4D9C-A4B7-666D015D4D46}"/>
                  </a:ext>
                </a:extLst>
              </p:cNvPr>
              <p:cNvPicPr>
                <a:picLocks noChangeAspect="1"/>
              </p:cNvPicPr>
              <p:nvPr/>
            </p:nvPicPr>
            <p:blipFill>
              <a:blip r:embed="rId3" cstate="print">
                <a:duotone>
                  <a:prstClr val="black"/>
                  <a:srgbClr val="92D050">
                    <a:tint val="45000"/>
                    <a:satMod val="400000"/>
                  </a:srgbClr>
                </a:duotone>
                <a:extLst>
                  <a:ext uri="{28A0092B-C50C-407E-A947-70E740481C1C}">
                    <a14:useLocalDpi xmlns:a14="http://schemas.microsoft.com/office/drawing/2010/main" val="0"/>
                  </a:ext>
                </a:extLst>
              </a:blip>
              <a:stretch>
                <a:fillRect/>
              </a:stretch>
            </p:blipFill>
            <p:spPr>
              <a:xfrm>
                <a:off x="7240174" y="3824061"/>
                <a:ext cx="582196" cy="582196"/>
              </a:xfrm>
              <a:prstGeom prst="rect">
                <a:avLst/>
              </a:prstGeom>
            </p:spPr>
          </p:pic>
        </p:grpSp>
        <p:grpSp>
          <p:nvGrpSpPr>
            <p:cNvPr id="12" name="Group 11">
              <a:extLst>
                <a:ext uri="{FF2B5EF4-FFF2-40B4-BE49-F238E27FC236}">
                  <a16:creationId xmlns:a16="http://schemas.microsoft.com/office/drawing/2014/main" id="{09998741-B3E4-45DA-92F6-F733F30F35D6}"/>
                </a:ext>
              </a:extLst>
            </p:cNvPr>
            <p:cNvGrpSpPr/>
            <p:nvPr/>
          </p:nvGrpSpPr>
          <p:grpSpPr>
            <a:xfrm>
              <a:off x="7789639" y="2315223"/>
              <a:ext cx="1518911" cy="2610202"/>
              <a:chOff x="7965551" y="2315223"/>
              <a:chExt cx="1518911" cy="2610202"/>
            </a:xfrm>
          </p:grpSpPr>
          <p:sp>
            <p:nvSpPr>
              <p:cNvPr id="43" name="Chevron 27">
                <a:extLst>
                  <a:ext uri="{FF2B5EF4-FFF2-40B4-BE49-F238E27FC236}">
                    <a16:creationId xmlns:a16="http://schemas.microsoft.com/office/drawing/2014/main" id="{764C986B-00DD-432B-B7AD-AB4479315454}"/>
                  </a:ext>
                </a:extLst>
              </p:cNvPr>
              <p:cNvSpPr/>
              <p:nvPr/>
            </p:nvSpPr>
            <p:spPr bwMode="auto">
              <a:xfrm>
                <a:off x="8030206" y="2315223"/>
                <a:ext cx="1389600" cy="626400"/>
              </a:xfrm>
              <a:prstGeom prst="chevron">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72000" rIns="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300"/>
                  </a:spcAft>
                </a:pPr>
                <a:r>
                  <a:rPr lang="en-US" sz="1200" b="1" spc="-30">
                    <a:solidFill>
                      <a:schemeClr val="tx1">
                        <a:lumMod val="85000"/>
                        <a:lumOff val="15000"/>
                      </a:schemeClr>
                    </a:solidFill>
                    <a:latin typeface="+mj-lt"/>
                  </a:rPr>
                  <a:t>05/03</a:t>
                </a:r>
              </a:p>
            </p:txBody>
          </p:sp>
          <p:pic>
            <p:nvPicPr>
              <p:cNvPr id="65" name="Picture 59">
                <a:extLst>
                  <a:ext uri="{FF2B5EF4-FFF2-40B4-BE49-F238E27FC236}">
                    <a16:creationId xmlns:a16="http://schemas.microsoft.com/office/drawing/2014/main" id="{72BC7F44-3394-4658-927F-8249A2444852}"/>
                  </a:ext>
                </a:extLst>
              </p:cNvPr>
              <p:cNvPicPr>
                <a:picLocks noChangeAspect="1"/>
              </p:cNvPicPr>
              <p:nvPr/>
            </p:nvPicPr>
            <p:blipFill>
              <a:blip r:embed="rId3" cstate="print">
                <a:duotone>
                  <a:prstClr val="black"/>
                  <a:srgbClr val="92D050">
                    <a:tint val="45000"/>
                    <a:satMod val="400000"/>
                  </a:srgbClr>
                </a:duotone>
                <a:extLst>
                  <a:ext uri="{28A0092B-C50C-407E-A947-70E740481C1C}">
                    <a14:useLocalDpi xmlns:a14="http://schemas.microsoft.com/office/drawing/2010/main" val="0"/>
                  </a:ext>
                </a:extLst>
              </a:blip>
              <a:stretch>
                <a:fillRect/>
              </a:stretch>
            </p:blipFill>
            <p:spPr>
              <a:xfrm>
                <a:off x="8433908" y="3824061"/>
                <a:ext cx="582196" cy="582196"/>
              </a:xfrm>
              <a:prstGeom prst="rect">
                <a:avLst/>
              </a:prstGeom>
            </p:spPr>
          </p:pic>
          <p:cxnSp>
            <p:nvCxnSpPr>
              <p:cNvPr id="64" name="Straight Connector 19">
                <a:extLst>
                  <a:ext uri="{FF2B5EF4-FFF2-40B4-BE49-F238E27FC236}">
                    <a16:creationId xmlns:a16="http://schemas.microsoft.com/office/drawing/2014/main" id="{20EF0B4E-9335-4A48-A453-4335C866D4B6}"/>
                  </a:ext>
                </a:extLst>
              </p:cNvPr>
              <p:cNvCxnSpPr>
                <a:cxnSpLocks/>
              </p:cNvCxnSpPr>
              <p:nvPr/>
            </p:nvCxnSpPr>
            <p:spPr>
              <a:xfrm>
                <a:off x="8725006" y="2936747"/>
                <a:ext cx="0" cy="1368000"/>
              </a:xfrm>
              <a:prstGeom prst="line">
                <a:avLst/>
              </a:prstGeom>
              <a:ln>
                <a:solidFill>
                  <a:schemeClr val="bg1">
                    <a:lumMod val="50000"/>
                  </a:schemeClr>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68" name="Content Placeholder 3">
                <a:extLst>
                  <a:ext uri="{FF2B5EF4-FFF2-40B4-BE49-F238E27FC236}">
                    <a16:creationId xmlns:a16="http://schemas.microsoft.com/office/drawing/2014/main" id="{CC61164E-A17E-4B6C-A74E-897919FA1796}"/>
                  </a:ext>
                </a:extLst>
              </p:cNvPr>
              <p:cNvSpPr txBox="1">
                <a:spLocks/>
              </p:cNvSpPr>
              <p:nvPr/>
            </p:nvSpPr>
            <p:spPr>
              <a:xfrm>
                <a:off x="7965551" y="4461579"/>
                <a:ext cx="1518911" cy="463846"/>
              </a:xfrm>
              <a:prstGeom prst="rect">
                <a:avLst/>
              </a:prstGeom>
            </p:spPr>
            <p:txBody>
              <a:bodyPr wrap="square" lIns="90000" tIns="46800" rIns="90000" bIns="46800">
                <a:spAutoFit/>
              </a:bodyPr>
              <a:lstStyle>
                <a:lvl1pPr marL="174625" indent="-174625" algn="l" rtl="0" eaLnBrk="1" fontAlgn="base" hangingPunct="1">
                  <a:spcBef>
                    <a:spcPct val="60000"/>
                  </a:spcBef>
                  <a:spcAft>
                    <a:spcPct val="0"/>
                  </a:spcAft>
                  <a:buChar char="•"/>
                  <a:defRPr sz="1600">
                    <a:solidFill>
                      <a:schemeClr val="tx1"/>
                    </a:solidFill>
                    <a:latin typeface="+mn-lt"/>
                    <a:ea typeface="+mn-ea"/>
                    <a:cs typeface="+mn-cs"/>
                    <a:sym typeface="Arial"/>
                  </a:defRPr>
                </a:lvl1pPr>
                <a:lvl2pPr marL="342900"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2pPr>
                <a:lvl3pPr marL="515938" indent="-171450" algn="l" rtl="0" eaLnBrk="1" fontAlgn="base" hangingPunct="1">
                  <a:spcBef>
                    <a:spcPct val="20000"/>
                  </a:spcBef>
                  <a:spcAft>
                    <a:spcPct val="0"/>
                  </a:spcAft>
                  <a:buFont typeface="Arial" charset="0"/>
                  <a:buChar char="-"/>
                  <a:defRPr sz="1600">
                    <a:solidFill>
                      <a:schemeClr val="tx1"/>
                    </a:solidFill>
                    <a:latin typeface="+mn-lt"/>
                    <a:cs typeface="+mn-cs"/>
                    <a:sym typeface="Arial"/>
                  </a:defRPr>
                </a:lvl3pPr>
                <a:lvl4pPr marL="684213"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4pPr>
                <a:lvl5pPr marL="858838" indent="-173038" algn="l" rtl="0" eaLnBrk="1" fontAlgn="base" hangingPunct="1">
                  <a:spcBef>
                    <a:spcPct val="20000"/>
                  </a:spcBef>
                  <a:spcAft>
                    <a:spcPct val="0"/>
                  </a:spcAft>
                  <a:buFont typeface="Arial" charset="0"/>
                  <a:buChar char="-"/>
                  <a:defRPr sz="1600">
                    <a:solidFill>
                      <a:schemeClr val="tx1"/>
                    </a:solidFill>
                    <a:latin typeface="+mn-lt"/>
                    <a:cs typeface="+mn-cs"/>
                    <a:sym typeface="Arial"/>
                  </a:defRPr>
                </a:lvl5pPr>
                <a:lvl6pPr marL="1316038" indent="-173038" algn="l" rtl="0" eaLnBrk="1" fontAlgn="base" hangingPunct="1">
                  <a:spcBef>
                    <a:spcPct val="20000"/>
                  </a:spcBef>
                  <a:spcAft>
                    <a:spcPct val="0"/>
                  </a:spcAft>
                  <a:buFont typeface="Arial" charset="0"/>
                  <a:buChar char="-"/>
                  <a:defRPr sz="1600">
                    <a:solidFill>
                      <a:schemeClr val="tx1"/>
                    </a:solidFill>
                    <a:latin typeface="+mn-lt"/>
                    <a:cs typeface="+mn-cs"/>
                  </a:defRPr>
                </a:lvl6pPr>
                <a:lvl7pPr marL="1773238" indent="-173038" algn="l" rtl="0" eaLnBrk="1" fontAlgn="base" hangingPunct="1">
                  <a:spcBef>
                    <a:spcPct val="20000"/>
                  </a:spcBef>
                  <a:spcAft>
                    <a:spcPct val="0"/>
                  </a:spcAft>
                  <a:buFont typeface="Arial" charset="0"/>
                  <a:buChar char="-"/>
                  <a:defRPr sz="1600">
                    <a:solidFill>
                      <a:schemeClr val="tx1"/>
                    </a:solidFill>
                    <a:latin typeface="+mn-lt"/>
                    <a:cs typeface="+mn-cs"/>
                  </a:defRPr>
                </a:lvl7pPr>
                <a:lvl8pPr marL="2230438" indent="-173038" algn="l" rtl="0" eaLnBrk="1" fontAlgn="base" hangingPunct="1">
                  <a:spcBef>
                    <a:spcPct val="20000"/>
                  </a:spcBef>
                  <a:spcAft>
                    <a:spcPct val="0"/>
                  </a:spcAft>
                  <a:buFont typeface="Arial" charset="0"/>
                  <a:buChar char="-"/>
                  <a:defRPr sz="1600">
                    <a:solidFill>
                      <a:schemeClr val="tx1"/>
                    </a:solidFill>
                    <a:latin typeface="+mn-lt"/>
                    <a:cs typeface="+mn-cs"/>
                  </a:defRPr>
                </a:lvl8pPr>
                <a:lvl9pPr marL="2687638" indent="-173038" algn="l" rtl="0" eaLnBrk="1" fontAlgn="base" hangingPunct="1">
                  <a:spcBef>
                    <a:spcPct val="20000"/>
                  </a:spcBef>
                  <a:spcAft>
                    <a:spcPct val="0"/>
                  </a:spcAft>
                  <a:buFont typeface="Arial" charset="0"/>
                  <a:buChar char="-"/>
                  <a:defRPr sz="1600">
                    <a:solidFill>
                      <a:schemeClr val="tx1"/>
                    </a:solidFill>
                    <a:latin typeface="+mn-lt"/>
                    <a:cs typeface="+mn-cs"/>
                  </a:defRPr>
                </a:lvl9pPr>
              </a:lstStyle>
              <a:p>
                <a:pPr marL="0" indent="0" algn="ctr" defTabSz="979488">
                  <a:buNone/>
                </a:pPr>
                <a:r>
                  <a:rPr lang="en-US" sz="1200" b="1" spc="-30">
                    <a:latin typeface="+mj-lt"/>
                    <a:ea typeface="Arial Unicode MS" pitchFamily="34" charset="-128"/>
                    <a:cs typeface="Arial" charset="0"/>
                  </a:rPr>
                  <a:t>Session 7</a:t>
                </a:r>
                <a:br>
                  <a:rPr lang="en-US" sz="1200" b="1" spc="-30">
                    <a:latin typeface="+mj-lt"/>
                    <a:ea typeface="Arial Unicode MS" pitchFamily="34" charset="-128"/>
                    <a:cs typeface="Arial" charset="0"/>
                  </a:rPr>
                </a:br>
                <a:r>
                  <a:rPr lang="en-US" sz="1200" b="1" spc="-30">
                    <a:latin typeface="+mj-lt"/>
                    <a:ea typeface="Arial Unicode MS" pitchFamily="34" charset="-128"/>
                    <a:cs typeface="Arial" charset="0"/>
                  </a:rPr>
                  <a:t>Restitution prep. </a:t>
                </a:r>
                <a:endParaRPr lang="en-US" sz="1200">
                  <a:latin typeface="+mj-lt"/>
                  <a:ea typeface="Arial Unicode MS" pitchFamily="34" charset="-128"/>
                  <a:cs typeface="Arial" charset="0"/>
                </a:endParaRPr>
              </a:p>
            </p:txBody>
          </p:sp>
        </p:grpSp>
        <p:grpSp>
          <p:nvGrpSpPr>
            <p:cNvPr id="13" name="Group 12">
              <a:extLst>
                <a:ext uri="{FF2B5EF4-FFF2-40B4-BE49-F238E27FC236}">
                  <a16:creationId xmlns:a16="http://schemas.microsoft.com/office/drawing/2014/main" id="{BF28265B-2C1F-4696-AA77-F80739A08226}"/>
                </a:ext>
              </a:extLst>
            </p:cNvPr>
            <p:cNvGrpSpPr/>
            <p:nvPr/>
          </p:nvGrpSpPr>
          <p:grpSpPr>
            <a:xfrm>
              <a:off x="8998131" y="2315223"/>
              <a:ext cx="1518911" cy="2625661"/>
              <a:chOff x="9133877" y="2315223"/>
              <a:chExt cx="1518911" cy="2625661"/>
            </a:xfrm>
          </p:grpSpPr>
          <p:sp>
            <p:nvSpPr>
              <p:cNvPr id="62" name="Chevron 27">
                <a:extLst>
                  <a:ext uri="{FF2B5EF4-FFF2-40B4-BE49-F238E27FC236}">
                    <a16:creationId xmlns:a16="http://schemas.microsoft.com/office/drawing/2014/main" id="{4D88AAC3-51EE-4097-B731-23DBE2226BF2}"/>
                  </a:ext>
                </a:extLst>
              </p:cNvPr>
              <p:cNvSpPr/>
              <p:nvPr/>
            </p:nvSpPr>
            <p:spPr bwMode="auto">
              <a:xfrm>
                <a:off x="9198532" y="2315223"/>
                <a:ext cx="1389600" cy="626400"/>
              </a:xfrm>
              <a:prstGeom prst="chevron">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72000" rIns="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300"/>
                  </a:spcAft>
                </a:pPr>
                <a:r>
                  <a:rPr lang="en-US" sz="1200" b="1" spc="-30">
                    <a:solidFill>
                      <a:schemeClr val="tx1">
                        <a:lumMod val="85000"/>
                        <a:lumOff val="15000"/>
                      </a:schemeClr>
                    </a:solidFill>
                    <a:latin typeface="+mj-lt"/>
                  </a:rPr>
                  <a:t>12/03</a:t>
                </a:r>
              </a:p>
            </p:txBody>
          </p:sp>
          <p:pic>
            <p:nvPicPr>
              <p:cNvPr id="67" name="Picture 59">
                <a:extLst>
                  <a:ext uri="{FF2B5EF4-FFF2-40B4-BE49-F238E27FC236}">
                    <a16:creationId xmlns:a16="http://schemas.microsoft.com/office/drawing/2014/main" id="{074334A2-54B7-437A-A76D-672B5F8367F4}"/>
                  </a:ext>
                </a:extLst>
              </p:cNvPr>
              <p:cNvPicPr>
                <a:picLocks noChangeAspect="1"/>
              </p:cNvPicPr>
              <p:nvPr/>
            </p:nvPicPr>
            <p:blipFill>
              <a:blip r:embed="rId3" cstate="print">
                <a:duotone>
                  <a:prstClr val="black"/>
                  <a:srgbClr val="92D050">
                    <a:tint val="45000"/>
                    <a:satMod val="400000"/>
                  </a:srgbClr>
                </a:duotone>
                <a:extLst>
                  <a:ext uri="{28A0092B-C50C-407E-A947-70E740481C1C}">
                    <a14:useLocalDpi xmlns:a14="http://schemas.microsoft.com/office/drawing/2010/main" val="0"/>
                  </a:ext>
                </a:extLst>
              </a:blip>
              <a:stretch>
                <a:fillRect/>
              </a:stretch>
            </p:blipFill>
            <p:spPr>
              <a:xfrm>
                <a:off x="9602234" y="3824061"/>
                <a:ext cx="582196" cy="582196"/>
              </a:xfrm>
              <a:prstGeom prst="rect">
                <a:avLst/>
              </a:prstGeom>
            </p:spPr>
          </p:pic>
          <p:cxnSp>
            <p:nvCxnSpPr>
              <p:cNvPr id="66" name="Straight Connector 19">
                <a:extLst>
                  <a:ext uri="{FF2B5EF4-FFF2-40B4-BE49-F238E27FC236}">
                    <a16:creationId xmlns:a16="http://schemas.microsoft.com/office/drawing/2014/main" id="{6CDBECB2-9466-4A86-ACCB-F55533199627}"/>
                  </a:ext>
                </a:extLst>
              </p:cNvPr>
              <p:cNvCxnSpPr>
                <a:cxnSpLocks/>
              </p:cNvCxnSpPr>
              <p:nvPr/>
            </p:nvCxnSpPr>
            <p:spPr>
              <a:xfrm>
                <a:off x="9893332" y="2936747"/>
                <a:ext cx="0" cy="1368000"/>
              </a:xfrm>
              <a:prstGeom prst="line">
                <a:avLst/>
              </a:prstGeom>
              <a:ln>
                <a:solidFill>
                  <a:schemeClr val="bg1">
                    <a:lumMod val="50000"/>
                  </a:schemeClr>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69" name="Content Placeholder 3">
                <a:extLst>
                  <a:ext uri="{FF2B5EF4-FFF2-40B4-BE49-F238E27FC236}">
                    <a16:creationId xmlns:a16="http://schemas.microsoft.com/office/drawing/2014/main" id="{78800CA7-C20D-439D-8E2A-232BF333615D}"/>
                  </a:ext>
                </a:extLst>
              </p:cNvPr>
              <p:cNvSpPr txBox="1">
                <a:spLocks/>
              </p:cNvSpPr>
              <p:nvPr/>
            </p:nvSpPr>
            <p:spPr>
              <a:xfrm>
                <a:off x="9133877" y="4477038"/>
                <a:ext cx="1518911" cy="463846"/>
              </a:xfrm>
              <a:prstGeom prst="rect">
                <a:avLst/>
              </a:prstGeom>
            </p:spPr>
            <p:txBody>
              <a:bodyPr wrap="square" lIns="90000" tIns="46800" rIns="90000" bIns="46800">
                <a:spAutoFit/>
              </a:bodyPr>
              <a:lstStyle>
                <a:lvl1pPr marL="174625" indent="-174625" algn="l" rtl="0" eaLnBrk="1" fontAlgn="base" hangingPunct="1">
                  <a:spcBef>
                    <a:spcPct val="60000"/>
                  </a:spcBef>
                  <a:spcAft>
                    <a:spcPct val="0"/>
                  </a:spcAft>
                  <a:buChar char="•"/>
                  <a:defRPr sz="1600">
                    <a:solidFill>
                      <a:schemeClr val="tx1"/>
                    </a:solidFill>
                    <a:latin typeface="+mn-lt"/>
                    <a:ea typeface="+mn-ea"/>
                    <a:cs typeface="+mn-cs"/>
                    <a:sym typeface="Arial"/>
                  </a:defRPr>
                </a:lvl1pPr>
                <a:lvl2pPr marL="342900"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2pPr>
                <a:lvl3pPr marL="515938" indent="-171450" algn="l" rtl="0" eaLnBrk="1" fontAlgn="base" hangingPunct="1">
                  <a:spcBef>
                    <a:spcPct val="20000"/>
                  </a:spcBef>
                  <a:spcAft>
                    <a:spcPct val="0"/>
                  </a:spcAft>
                  <a:buFont typeface="Arial" charset="0"/>
                  <a:buChar char="-"/>
                  <a:defRPr sz="1600">
                    <a:solidFill>
                      <a:schemeClr val="tx1"/>
                    </a:solidFill>
                    <a:latin typeface="+mn-lt"/>
                    <a:cs typeface="+mn-cs"/>
                    <a:sym typeface="Arial"/>
                  </a:defRPr>
                </a:lvl3pPr>
                <a:lvl4pPr marL="684213"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4pPr>
                <a:lvl5pPr marL="858838" indent="-173038" algn="l" rtl="0" eaLnBrk="1" fontAlgn="base" hangingPunct="1">
                  <a:spcBef>
                    <a:spcPct val="20000"/>
                  </a:spcBef>
                  <a:spcAft>
                    <a:spcPct val="0"/>
                  </a:spcAft>
                  <a:buFont typeface="Arial" charset="0"/>
                  <a:buChar char="-"/>
                  <a:defRPr sz="1600">
                    <a:solidFill>
                      <a:schemeClr val="tx1"/>
                    </a:solidFill>
                    <a:latin typeface="+mn-lt"/>
                    <a:cs typeface="+mn-cs"/>
                    <a:sym typeface="Arial"/>
                  </a:defRPr>
                </a:lvl5pPr>
                <a:lvl6pPr marL="1316038" indent="-173038" algn="l" rtl="0" eaLnBrk="1" fontAlgn="base" hangingPunct="1">
                  <a:spcBef>
                    <a:spcPct val="20000"/>
                  </a:spcBef>
                  <a:spcAft>
                    <a:spcPct val="0"/>
                  </a:spcAft>
                  <a:buFont typeface="Arial" charset="0"/>
                  <a:buChar char="-"/>
                  <a:defRPr sz="1600">
                    <a:solidFill>
                      <a:schemeClr val="tx1"/>
                    </a:solidFill>
                    <a:latin typeface="+mn-lt"/>
                    <a:cs typeface="+mn-cs"/>
                  </a:defRPr>
                </a:lvl6pPr>
                <a:lvl7pPr marL="1773238" indent="-173038" algn="l" rtl="0" eaLnBrk="1" fontAlgn="base" hangingPunct="1">
                  <a:spcBef>
                    <a:spcPct val="20000"/>
                  </a:spcBef>
                  <a:spcAft>
                    <a:spcPct val="0"/>
                  </a:spcAft>
                  <a:buFont typeface="Arial" charset="0"/>
                  <a:buChar char="-"/>
                  <a:defRPr sz="1600">
                    <a:solidFill>
                      <a:schemeClr val="tx1"/>
                    </a:solidFill>
                    <a:latin typeface="+mn-lt"/>
                    <a:cs typeface="+mn-cs"/>
                  </a:defRPr>
                </a:lvl7pPr>
                <a:lvl8pPr marL="2230438" indent="-173038" algn="l" rtl="0" eaLnBrk="1" fontAlgn="base" hangingPunct="1">
                  <a:spcBef>
                    <a:spcPct val="20000"/>
                  </a:spcBef>
                  <a:spcAft>
                    <a:spcPct val="0"/>
                  </a:spcAft>
                  <a:buFont typeface="Arial" charset="0"/>
                  <a:buChar char="-"/>
                  <a:defRPr sz="1600">
                    <a:solidFill>
                      <a:schemeClr val="tx1"/>
                    </a:solidFill>
                    <a:latin typeface="+mn-lt"/>
                    <a:cs typeface="+mn-cs"/>
                  </a:defRPr>
                </a:lvl8pPr>
                <a:lvl9pPr marL="2687638" indent="-173038" algn="l" rtl="0" eaLnBrk="1" fontAlgn="base" hangingPunct="1">
                  <a:spcBef>
                    <a:spcPct val="20000"/>
                  </a:spcBef>
                  <a:spcAft>
                    <a:spcPct val="0"/>
                  </a:spcAft>
                  <a:buFont typeface="Arial" charset="0"/>
                  <a:buChar char="-"/>
                  <a:defRPr sz="1600">
                    <a:solidFill>
                      <a:schemeClr val="tx1"/>
                    </a:solidFill>
                    <a:latin typeface="+mn-lt"/>
                    <a:cs typeface="+mn-cs"/>
                  </a:defRPr>
                </a:lvl9pPr>
              </a:lstStyle>
              <a:p>
                <a:pPr marL="0" indent="0" algn="ctr" defTabSz="979488">
                  <a:buNone/>
                </a:pPr>
                <a:r>
                  <a:rPr lang="en-US" sz="1200" b="1" spc="-30">
                    <a:latin typeface="+mj-lt"/>
                    <a:ea typeface="Arial Unicode MS" pitchFamily="34" charset="-128"/>
                    <a:cs typeface="Arial" charset="0"/>
                  </a:rPr>
                  <a:t>Session 8</a:t>
                </a:r>
                <a:br>
                  <a:rPr lang="en-US" sz="1200" b="1" spc="-30">
                    <a:latin typeface="+mj-lt"/>
                    <a:ea typeface="Arial Unicode MS" pitchFamily="34" charset="-128"/>
                    <a:cs typeface="Arial" charset="0"/>
                  </a:rPr>
                </a:br>
                <a:r>
                  <a:rPr lang="en-US" sz="1200" b="1" spc="-30">
                    <a:latin typeface="+mj-lt"/>
                    <a:ea typeface="Arial Unicode MS" pitchFamily="34" charset="-128"/>
                    <a:cs typeface="Arial" charset="0"/>
                  </a:rPr>
                  <a:t>Restitution prep.</a:t>
                </a:r>
              </a:p>
            </p:txBody>
          </p:sp>
        </p:grpSp>
        <p:grpSp>
          <p:nvGrpSpPr>
            <p:cNvPr id="9" name="Group 8">
              <a:extLst>
                <a:ext uri="{FF2B5EF4-FFF2-40B4-BE49-F238E27FC236}">
                  <a16:creationId xmlns:a16="http://schemas.microsoft.com/office/drawing/2014/main" id="{71024BA0-B980-4ECB-AEA9-14583C7414D5}"/>
                </a:ext>
              </a:extLst>
            </p:cNvPr>
            <p:cNvGrpSpPr/>
            <p:nvPr/>
          </p:nvGrpSpPr>
          <p:grpSpPr>
            <a:xfrm>
              <a:off x="5372659" y="2315223"/>
              <a:ext cx="1518911" cy="2641120"/>
              <a:chOff x="5494500" y="2315223"/>
              <a:chExt cx="1518911" cy="2641120"/>
            </a:xfrm>
          </p:grpSpPr>
          <p:sp>
            <p:nvSpPr>
              <p:cNvPr id="23" name="Chevron 22"/>
              <p:cNvSpPr/>
              <p:nvPr/>
            </p:nvSpPr>
            <p:spPr bwMode="auto">
              <a:xfrm>
                <a:off x="5559155" y="2315223"/>
                <a:ext cx="1389600" cy="626400"/>
              </a:xfrm>
              <a:prstGeom prst="chevron">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72000" rIns="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300"/>
                  </a:spcAft>
                </a:pPr>
                <a:r>
                  <a:rPr lang="en-US" sz="1200" b="1" spc="-30">
                    <a:solidFill>
                      <a:schemeClr val="tx1">
                        <a:lumMod val="85000"/>
                        <a:lumOff val="15000"/>
                      </a:schemeClr>
                    </a:solidFill>
                    <a:latin typeface="+mj-lt"/>
                  </a:rPr>
                  <a:t>12/02</a:t>
                </a:r>
              </a:p>
            </p:txBody>
          </p:sp>
          <p:cxnSp>
            <p:nvCxnSpPr>
              <p:cNvPr id="20" name="Straight Connector 19"/>
              <p:cNvCxnSpPr/>
              <p:nvPr/>
            </p:nvCxnSpPr>
            <p:spPr>
              <a:xfrm>
                <a:off x="6253955" y="2936806"/>
                <a:ext cx="0" cy="1368000"/>
              </a:xfrm>
              <a:prstGeom prst="line">
                <a:avLst/>
              </a:prstGeom>
              <a:ln>
                <a:solidFill>
                  <a:schemeClr val="bg1">
                    <a:lumMod val="50000"/>
                  </a:schemeClr>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49" name="Content Placeholder 3"/>
              <p:cNvSpPr txBox="1">
                <a:spLocks/>
              </p:cNvSpPr>
              <p:nvPr/>
            </p:nvSpPr>
            <p:spPr>
              <a:xfrm>
                <a:off x="5494500" y="4492497"/>
                <a:ext cx="1518911" cy="463846"/>
              </a:xfrm>
              <a:prstGeom prst="rect">
                <a:avLst/>
              </a:prstGeom>
            </p:spPr>
            <p:txBody>
              <a:bodyPr wrap="square" lIns="90000" tIns="46800" rIns="90000" bIns="46800">
                <a:spAutoFit/>
              </a:bodyPr>
              <a:lstStyle>
                <a:lvl1pPr marL="174625" indent="-174625" algn="l" rtl="0" eaLnBrk="1" fontAlgn="base" hangingPunct="1">
                  <a:spcBef>
                    <a:spcPct val="60000"/>
                  </a:spcBef>
                  <a:spcAft>
                    <a:spcPct val="0"/>
                  </a:spcAft>
                  <a:buChar char="•"/>
                  <a:defRPr sz="1600">
                    <a:solidFill>
                      <a:schemeClr val="tx1"/>
                    </a:solidFill>
                    <a:latin typeface="+mn-lt"/>
                    <a:ea typeface="+mn-ea"/>
                    <a:cs typeface="+mn-cs"/>
                    <a:sym typeface="Arial"/>
                  </a:defRPr>
                </a:lvl1pPr>
                <a:lvl2pPr marL="342900"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2pPr>
                <a:lvl3pPr marL="515938" indent="-171450" algn="l" rtl="0" eaLnBrk="1" fontAlgn="base" hangingPunct="1">
                  <a:spcBef>
                    <a:spcPct val="20000"/>
                  </a:spcBef>
                  <a:spcAft>
                    <a:spcPct val="0"/>
                  </a:spcAft>
                  <a:buFont typeface="Arial" charset="0"/>
                  <a:buChar char="-"/>
                  <a:defRPr sz="1600">
                    <a:solidFill>
                      <a:schemeClr val="tx1"/>
                    </a:solidFill>
                    <a:latin typeface="+mn-lt"/>
                    <a:cs typeface="+mn-cs"/>
                    <a:sym typeface="Arial"/>
                  </a:defRPr>
                </a:lvl3pPr>
                <a:lvl4pPr marL="684213"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4pPr>
                <a:lvl5pPr marL="858838" indent="-173038" algn="l" rtl="0" eaLnBrk="1" fontAlgn="base" hangingPunct="1">
                  <a:spcBef>
                    <a:spcPct val="20000"/>
                  </a:spcBef>
                  <a:spcAft>
                    <a:spcPct val="0"/>
                  </a:spcAft>
                  <a:buFont typeface="Arial" charset="0"/>
                  <a:buChar char="-"/>
                  <a:defRPr sz="1600">
                    <a:solidFill>
                      <a:schemeClr val="tx1"/>
                    </a:solidFill>
                    <a:latin typeface="+mn-lt"/>
                    <a:cs typeface="+mn-cs"/>
                    <a:sym typeface="Arial"/>
                  </a:defRPr>
                </a:lvl5pPr>
                <a:lvl6pPr marL="1316038" indent="-173038" algn="l" rtl="0" eaLnBrk="1" fontAlgn="base" hangingPunct="1">
                  <a:spcBef>
                    <a:spcPct val="20000"/>
                  </a:spcBef>
                  <a:spcAft>
                    <a:spcPct val="0"/>
                  </a:spcAft>
                  <a:buFont typeface="Arial" charset="0"/>
                  <a:buChar char="-"/>
                  <a:defRPr sz="1600">
                    <a:solidFill>
                      <a:schemeClr val="tx1"/>
                    </a:solidFill>
                    <a:latin typeface="+mn-lt"/>
                    <a:cs typeface="+mn-cs"/>
                  </a:defRPr>
                </a:lvl6pPr>
                <a:lvl7pPr marL="1773238" indent="-173038" algn="l" rtl="0" eaLnBrk="1" fontAlgn="base" hangingPunct="1">
                  <a:spcBef>
                    <a:spcPct val="20000"/>
                  </a:spcBef>
                  <a:spcAft>
                    <a:spcPct val="0"/>
                  </a:spcAft>
                  <a:buFont typeface="Arial" charset="0"/>
                  <a:buChar char="-"/>
                  <a:defRPr sz="1600">
                    <a:solidFill>
                      <a:schemeClr val="tx1"/>
                    </a:solidFill>
                    <a:latin typeface="+mn-lt"/>
                    <a:cs typeface="+mn-cs"/>
                  </a:defRPr>
                </a:lvl7pPr>
                <a:lvl8pPr marL="2230438" indent="-173038" algn="l" rtl="0" eaLnBrk="1" fontAlgn="base" hangingPunct="1">
                  <a:spcBef>
                    <a:spcPct val="20000"/>
                  </a:spcBef>
                  <a:spcAft>
                    <a:spcPct val="0"/>
                  </a:spcAft>
                  <a:buFont typeface="Arial" charset="0"/>
                  <a:buChar char="-"/>
                  <a:defRPr sz="1600">
                    <a:solidFill>
                      <a:schemeClr val="tx1"/>
                    </a:solidFill>
                    <a:latin typeface="+mn-lt"/>
                    <a:cs typeface="+mn-cs"/>
                  </a:defRPr>
                </a:lvl8pPr>
                <a:lvl9pPr marL="2687638" indent="-173038" algn="l" rtl="0" eaLnBrk="1" fontAlgn="base" hangingPunct="1">
                  <a:spcBef>
                    <a:spcPct val="20000"/>
                  </a:spcBef>
                  <a:spcAft>
                    <a:spcPct val="0"/>
                  </a:spcAft>
                  <a:buFont typeface="Arial" charset="0"/>
                  <a:buChar char="-"/>
                  <a:defRPr sz="1600">
                    <a:solidFill>
                      <a:schemeClr val="tx1"/>
                    </a:solidFill>
                    <a:latin typeface="+mn-lt"/>
                    <a:cs typeface="+mn-cs"/>
                  </a:defRPr>
                </a:lvl9pPr>
              </a:lstStyle>
              <a:p>
                <a:pPr marL="0" indent="0" algn="ctr" defTabSz="979488">
                  <a:buNone/>
                </a:pPr>
                <a:r>
                  <a:rPr lang="en-US" sz="1200" b="1" spc="-30">
                    <a:latin typeface="+mj-lt"/>
                    <a:ea typeface="Arial Unicode MS" pitchFamily="34" charset="-128"/>
                    <a:cs typeface="Arial" charset="0"/>
                  </a:rPr>
                  <a:t>Session 5</a:t>
                </a:r>
                <a:br>
                  <a:rPr lang="en-US" sz="1200" b="1" spc="-30">
                    <a:latin typeface="+mj-lt"/>
                    <a:ea typeface="Arial Unicode MS" pitchFamily="34" charset="-128"/>
                    <a:cs typeface="Arial" charset="0"/>
                  </a:rPr>
                </a:br>
                <a:r>
                  <a:rPr lang="en-US" sz="1200" b="1" spc="-30">
                    <a:latin typeface="+mj-lt"/>
                    <a:ea typeface="Arial Unicode MS" pitchFamily="34" charset="-128"/>
                    <a:cs typeface="Arial" charset="0"/>
                  </a:rPr>
                  <a:t>Steer Co</a:t>
                </a:r>
                <a:endParaRPr lang="en-US" sz="1200">
                  <a:latin typeface="+mj-lt"/>
                  <a:ea typeface="Arial Unicode MS" pitchFamily="34" charset="-128"/>
                  <a:cs typeface="Arial" charset="0"/>
                </a:endParaRPr>
              </a:p>
            </p:txBody>
          </p:sp>
          <p:pic>
            <p:nvPicPr>
              <p:cNvPr id="61" name="Picture 60">
                <a:extLst>
                  <a:ext uri="{FF2B5EF4-FFF2-40B4-BE49-F238E27FC236}">
                    <a16:creationId xmlns:a16="http://schemas.microsoft.com/office/drawing/2014/main" id="{5CEE718F-7644-43FD-84F1-CDE0FE61AD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29832" y="3824061"/>
                <a:ext cx="648247" cy="648247"/>
              </a:xfrm>
              <a:prstGeom prst="rect">
                <a:avLst/>
              </a:prstGeom>
            </p:spPr>
          </p:pic>
        </p:grpSp>
        <p:grpSp>
          <p:nvGrpSpPr>
            <p:cNvPr id="3" name="Group 2">
              <a:extLst>
                <a:ext uri="{FF2B5EF4-FFF2-40B4-BE49-F238E27FC236}">
                  <a16:creationId xmlns:a16="http://schemas.microsoft.com/office/drawing/2014/main" id="{A035B79F-ADF7-4A28-9142-3152E7203627}"/>
                </a:ext>
              </a:extLst>
            </p:cNvPr>
            <p:cNvGrpSpPr/>
            <p:nvPr/>
          </p:nvGrpSpPr>
          <p:grpSpPr>
            <a:xfrm>
              <a:off x="578285" y="2315223"/>
              <a:ext cx="1389600" cy="2825786"/>
              <a:chOff x="578285" y="2315223"/>
              <a:chExt cx="1389600" cy="2825786"/>
            </a:xfrm>
          </p:grpSpPr>
          <p:sp>
            <p:nvSpPr>
              <p:cNvPr id="34" name="Chevron 33"/>
              <p:cNvSpPr/>
              <p:nvPr/>
            </p:nvSpPr>
            <p:spPr bwMode="auto">
              <a:xfrm>
                <a:off x="578285" y="2315223"/>
                <a:ext cx="1389600" cy="626400"/>
              </a:xfrm>
              <a:prstGeom prst="chevron">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72000" rIns="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300"/>
                  </a:spcAft>
                </a:pPr>
                <a:r>
                  <a:rPr lang="en-US" sz="1200" b="1" spc="-30">
                    <a:solidFill>
                      <a:schemeClr val="tx1">
                        <a:lumMod val="85000"/>
                        <a:lumOff val="15000"/>
                      </a:schemeClr>
                    </a:solidFill>
                    <a:latin typeface="+mj-lt"/>
                  </a:rPr>
                  <a:t>08/01</a:t>
                </a:r>
              </a:p>
            </p:txBody>
          </p:sp>
          <p:sp>
            <p:nvSpPr>
              <p:cNvPr id="40" name="Content Placeholder 3"/>
              <p:cNvSpPr txBox="1">
                <a:spLocks/>
              </p:cNvSpPr>
              <p:nvPr/>
            </p:nvSpPr>
            <p:spPr>
              <a:xfrm>
                <a:off x="716477" y="4492497"/>
                <a:ext cx="1157809" cy="648512"/>
              </a:xfrm>
              <a:prstGeom prst="rect">
                <a:avLst/>
              </a:prstGeom>
            </p:spPr>
            <p:txBody>
              <a:bodyPr wrap="square" lIns="90000" tIns="46800" rIns="90000" bIns="46800">
                <a:spAutoFit/>
              </a:bodyPr>
              <a:lstStyle>
                <a:lvl1pPr marL="174625" indent="-174625" algn="l" rtl="0" eaLnBrk="1" fontAlgn="base" hangingPunct="1">
                  <a:spcBef>
                    <a:spcPct val="60000"/>
                  </a:spcBef>
                  <a:spcAft>
                    <a:spcPct val="0"/>
                  </a:spcAft>
                  <a:buChar char="•"/>
                  <a:defRPr sz="1600">
                    <a:solidFill>
                      <a:schemeClr val="tx1"/>
                    </a:solidFill>
                    <a:latin typeface="+mn-lt"/>
                    <a:ea typeface="+mn-ea"/>
                    <a:cs typeface="+mn-cs"/>
                    <a:sym typeface="Arial"/>
                  </a:defRPr>
                </a:lvl1pPr>
                <a:lvl2pPr marL="342900"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2pPr>
                <a:lvl3pPr marL="515938" indent="-171450" algn="l" rtl="0" eaLnBrk="1" fontAlgn="base" hangingPunct="1">
                  <a:spcBef>
                    <a:spcPct val="20000"/>
                  </a:spcBef>
                  <a:spcAft>
                    <a:spcPct val="0"/>
                  </a:spcAft>
                  <a:buFont typeface="Arial" charset="0"/>
                  <a:buChar char="-"/>
                  <a:defRPr sz="1600">
                    <a:solidFill>
                      <a:schemeClr val="tx1"/>
                    </a:solidFill>
                    <a:latin typeface="+mn-lt"/>
                    <a:cs typeface="+mn-cs"/>
                    <a:sym typeface="Arial"/>
                  </a:defRPr>
                </a:lvl3pPr>
                <a:lvl4pPr marL="684213"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4pPr>
                <a:lvl5pPr marL="858838" indent="-173038" algn="l" rtl="0" eaLnBrk="1" fontAlgn="base" hangingPunct="1">
                  <a:spcBef>
                    <a:spcPct val="20000"/>
                  </a:spcBef>
                  <a:spcAft>
                    <a:spcPct val="0"/>
                  </a:spcAft>
                  <a:buFont typeface="Arial" charset="0"/>
                  <a:buChar char="-"/>
                  <a:defRPr sz="1600">
                    <a:solidFill>
                      <a:schemeClr val="tx1"/>
                    </a:solidFill>
                    <a:latin typeface="+mn-lt"/>
                    <a:cs typeface="+mn-cs"/>
                    <a:sym typeface="Arial"/>
                  </a:defRPr>
                </a:lvl5pPr>
                <a:lvl6pPr marL="1316038" indent="-173038" algn="l" rtl="0" eaLnBrk="1" fontAlgn="base" hangingPunct="1">
                  <a:spcBef>
                    <a:spcPct val="20000"/>
                  </a:spcBef>
                  <a:spcAft>
                    <a:spcPct val="0"/>
                  </a:spcAft>
                  <a:buFont typeface="Arial" charset="0"/>
                  <a:buChar char="-"/>
                  <a:defRPr sz="1600">
                    <a:solidFill>
                      <a:schemeClr val="tx1"/>
                    </a:solidFill>
                    <a:latin typeface="+mn-lt"/>
                    <a:cs typeface="+mn-cs"/>
                  </a:defRPr>
                </a:lvl6pPr>
                <a:lvl7pPr marL="1773238" indent="-173038" algn="l" rtl="0" eaLnBrk="1" fontAlgn="base" hangingPunct="1">
                  <a:spcBef>
                    <a:spcPct val="20000"/>
                  </a:spcBef>
                  <a:spcAft>
                    <a:spcPct val="0"/>
                  </a:spcAft>
                  <a:buFont typeface="Arial" charset="0"/>
                  <a:buChar char="-"/>
                  <a:defRPr sz="1600">
                    <a:solidFill>
                      <a:schemeClr val="tx1"/>
                    </a:solidFill>
                    <a:latin typeface="+mn-lt"/>
                    <a:cs typeface="+mn-cs"/>
                  </a:defRPr>
                </a:lvl7pPr>
                <a:lvl8pPr marL="2230438" indent="-173038" algn="l" rtl="0" eaLnBrk="1" fontAlgn="base" hangingPunct="1">
                  <a:spcBef>
                    <a:spcPct val="20000"/>
                  </a:spcBef>
                  <a:spcAft>
                    <a:spcPct val="0"/>
                  </a:spcAft>
                  <a:buFont typeface="Arial" charset="0"/>
                  <a:buChar char="-"/>
                  <a:defRPr sz="1600">
                    <a:solidFill>
                      <a:schemeClr val="tx1"/>
                    </a:solidFill>
                    <a:latin typeface="+mn-lt"/>
                    <a:cs typeface="+mn-cs"/>
                  </a:defRPr>
                </a:lvl8pPr>
                <a:lvl9pPr marL="2687638" indent="-173038" algn="l" rtl="0" eaLnBrk="1" fontAlgn="base" hangingPunct="1">
                  <a:spcBef>
                    <a:spcPct val="20000"/>
                  </a:spcBef>
                  <a:spcAft>
                    <a:spcPct val="0"/>
                  </a:spcAft>
                  <a:buFont typeface="Arial" charset="0"/>
                  <a:buChar char="-"/>
                  <a:defRPr sz="1600">
                    <a:solidFill>
                      <a:schemeClr val="tx1"/>
                    </a:solidFill>
                    <a:latin typeface="+mn-lt"/>
                    <a:cs typeface="+mn-cs"/>
                  </a:defRPr>
                </a:lvl9pPr>
              </a:lstStyle>
              <a:p>
                <a:pPr marL="0" indent="0" algn="ctr" defTabSz="979488">
                  <a:spcBef>
                    <a:spcPts val="0"/>
                  </a:spcBef>
                  <a:buNone/>
                </a:pPr>
                <a:r>
                  <a:rPr lang="en-US" sz="1200" b="1" spc="-30">
                    <a:solidFill>
                      <a:schemeClr val="accent2"/>
                    </a:solidFill>
                    <a:latin typeface="+mj-lt"/>
                    <a:ea typeface="Arial Unicode MS" pitchFamily="34" charset="-128"/>
                    <a:cs typeface="Arial" charset="0"/>
                  </a:rPr>
                  <a:t>Session 1</a:t>
                </a:r>
              </a:p>
              <a:p>
                <a:pPr marL="0" indent="0" algn="ctr" defTabSz="979488">
                  <a:spcBef>
                    <a:spcPts val="0"/>
                  </a:spcBef>
                  <a:buNone/>
                </a:pPr>
                <a:r>
                  <a:rPr lang="en-US" sz="1200" b="1" spc="-30">
                    <a:solidFill>
                      <a:schemeClr val="accent2"/>
                    </a:solidFill>
                    <a:latin typeface="+mj-lt"/>
                    <a:ea typeface="Arial Unicode MS" pitchFamily="34" charset="-128"/>
                    <a:cs typeface="Arial" charset="0"/>
                  </a:rPr>
                  <a:t>Kick-off</a:t>
                </a:r>
                <a:br>
                  <a:rPr lang="en-US" sz="1200" b="1" spc="-30">
                    <a:solidFill>
                      <a:schemeClr val="accent2"/>
                    </a:solidFill>
                    <a:latin typeface="+mj-lt"/>
                    <a:ea typeface="Arial Unicode MS" pitchFamily="34" charset="-128"/>
                    <a:cs typeface="Arial" charset="0"/>
                  </a:rPr>
                </a:br>
                <a:endParaRPr lang="en-US" sz="1200">
                  <a:solidFill>
                    <a:schemeClr val="accent2"/>
                  </a:solidFill>
                  <a:latin typeface="+mj-lt"/>
                  <a:ea typeface="Arial Unicode MS" pitchFamily="34" charset="-128"/>
                  <a:cs typeface="Arial" charset="0"/>
                </a:endParaRPr>
              </a:p>
            </p:txBody>
          </p:sp>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6434" y="3824120"/>
                <a:ext cx="633303" cy="633303"/>
              </a:xfrm>
              <a:prstGeom prst="rect">
                <a:avLst/>
              </a:prstGeom>
            </p:spPr>
          </p:pic>
          <p:cxnSp>
            <p:nvCxnSpPr>
              <p:cNvPr id="16" name="Straight Connector 15"/>
              <p:cNvCxnSpPr/>
              <p:nvPr/>
            </p:nvCxnSpPr>
            <p:spPr>
              <a:xfrm>
                <a:off x="1273085" y="2936806"/>
                <a:ext cx="0" cy="1368000"/>
              </a:xfrm>
              <a:prstGeom prst="line">
                <a:avLst/>
              </a:prstGeom>
              <a:ln>
                <a:solidFill>
                  <a:schemeClr val="bg1">
                    <a:lumMod val="50000"/>
                  </a:schemeClr>
                </a:solidFill>
                <a:prstDash val="solid"/>
                <a:headEnd type="oval"/>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A2162CC7-06A0-4487-9AF6-A3273C2B9A06}"/>
                </a:ext>
              </a:extLst>
            </p:cNvPr>
            <p:cNvGrpSpPr/>
            <p:nvPr/>
          </p:nvGrpSpPr>
          <p:grpSpPr>
            <a:xfrm>
              <a:off x="1798981" y="2315223"/>
              <a:ext cx="1389600" cy="2632216"/>
              <a:chOff x="1862224" y="2315223"/>
              <a:chExt cx="1389600" cy="2632216"/>
            </a:xfrm>
          </p:grpSpPr>
          <p:sp>
            <p:nvSpPr>
              <p:cNvPr id="32" name="Chevron 31"/>
              <p:cNvSpPr/>
              <p:nvPr/>
            </p:nvSpPr>
            <p:spPr bwMode="auto">
              <a:xfrm>
                <a:off x="1862224" y="2315223"/>
                <a:ext cx="1389600" cy="626400"/>
              </a:xfrm>
              <a:prstGeom prst="chevron">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72000" rIns="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300"/>
                  </a:spcAft>
                </a:pPr>
                <a:r>
                  <a:rPr lang="en-US" sz="1200" b="1" spc="-30">
                    <a:solidFill>
                      <a:schemeClr val="tx1">
                        <a:lumMod val="85000"/>
                        <a:lumOff val="15000"/>
                      </a:schemeClr>
                    </a:solidFill>
                    <a:latin typeface="+mj-lt"/>
                  </a:rPr>
                  <a:t>15/01</a:t>
                </a:r>
              </a:p>
            </p:txBody>
          </p:sp>
          <p:pic>
            <p:nvPicPr>
              <p:cNvPr id="42" name="Picture 41"/>
              <p:cNvPicPr>
                <a:picLocks noChangeAspect="1"/>
              </p:cNvPicPr>
              <p:nvPr/>
            </p:nvPicPr>
            <p:blipFill>
              <a:blip r:embed="rId3" cstate="print">
                <a:duotone>
                  <a:prstClr val="black"/>
                  <a:srgbClr val="92D050">
                    <a:tint val="45000"/>
                    <a:satMod val="400000"/>
                  </a:srgbClr>
                </a:duotone>
                <a:extLst>
                  <a:ext uri="{28A0092B-C50C-407E-A947-70E740481C1C}">
                    <a14:useLocalDpi xmlns:a14="http://schemas.microsoft.com/office/drawing/2010/main" val="0"/>
                  </a:ext>
                </a:extLst>
              </a:blip>
              <a:stretch>
                <a:fillRect/>
              </a:stretch>
            </p:blipFill>
            <p:spPr>
              <a:xfrm>
                <a:off x="2265926" y="3815216"/>
                <a:ext cx="582196" cy="582196"/>
              </a:xfrm>
              <a:prstGeom prst="rect">
                <a:avLst/>
              </a:prstGeom>
            </p:spPr>
          </p:pic>
          <p:sp>
            <p:nvSpPr>
              <p:cNvPr id="45" name="Content Placeholder 3"/>
              <p:cNvSpPr txBox="1">
                <a:spLocks/>
              </p:cNvSpPr>
              <p:nvPr/>
            </p:nvSpPr>
            <p:spPr>
              <a:xfrm>
                <a:off x="1904154" y="4483593"/>
                <a:ext cx="1305741" cy="463846"/>
              </a:xfrm>
              <a:prstGeom prst="rect">
                <a:avLst/>
              </a:prstGeom>
            </p:spPr>
            <p:txBody>
              <a:bodyPr wrap="square" lIns="90000" tIns="46800" rIns="90000" bIns="46800">
                <a:spAutoFit/>
              </a:bodyPr>
              <a:lstStyle>
                <a:lvl1pPr marL="174625" indent="-174625" algn="l" rtl="0" eaLnBrk="1" fontAlgn="base" hangingPunct="1">
                  <a:spcBef>
                    <a:spcPct val="60000"/>
                  </a:spcBef>
                  <a:spcAft>
                    <a:spcPct val="0"/>
                  </a:spcAft>
                  <a:buChar char="•"/>
                  <a:defRPr sz="1600">
                    <a:solidFill>
                      <a:schemeClr val="tx1"/>
                    </a:solidFill>
                    <a:latin typeface="+mn-lt"/>
                    <a:ea typeface="+mn-ea"/>
                    <a:cs typeface="+mn-cs"/>
                    <a:sym typeface="Arial"/>
                  </a:defRPr>
                </a:lvl1pPr>
                <a:lvl2pPr marL="342900"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2pPr>
                <a:lvl3pPr marL="515938" indent="-171450" algn="l" rtl="0" eaLnBrk="1" fontAlgn="base" hangingPunct="1">
                  <a:spcBef>
                    <a:spcPct val="20000"/>
                  </a:spcBef>
                  <a:spcAft>
                    <a:spcPct val="0"/>
                  </a:spcAft>
                  <a:buFont typeface="Arial" charset="0"/>
                  <a:buChar char="-"/>
                  <a:defRPr sz="1600">
                    <a:solidFill>
                      <a:schemeClr val="tx1"/>
                    </a:solidFill>
                    <a:latin typeface="+mn-lt"/>
                    <a:cs typeface="+mn-cs"/>
                    <a:sym typeface="Arial"/>
                  </a:defRPr>
                </a:lvl3pPr>
                <a:lvl4pPr marL="684213"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4pPr>
                <a:lvl5pPr marL="858838" indent="-173038" algn="l" rtl="0" eaLnBrk="1" fontAlgn="base" hangingPunct="1">
                  <a:spcBef>
                    <a:spcPct val="20000"/>
                  </a:spcBef>
                  <a:spcAft>
                    <a:spcPct val="0"/>
                  </a:spcAft>
                  <a:buFont typeface="Arial" charset="0"/>
                  <a:buChar char="-"/>
                  <a:defRPr sz="1600">
                    <a:solidFill>
                      <a:schemeClr val="tx1"/>
                    </a:solidFill>
                    <a:latin typeface="+mn-lt"/>
                    <a:cs typeface="+mn-cs"/>
                    <a:sym typeface="Arial"/>
                  </a:defRPr>
                </a:lvl5pPr>
                <a:lvl6pPr marL="1316038" indent="-173038" algn="l" rtl="0" eaLnBrk="1" fontAlgn="base" hangingPunct="1">
                  <a:spcBef>
                    <a:spcPct val="20000"/>
                  </a:spcBef>
                  <a:spcAft>
                    <a:spcPct val="0"/>
                  </a:spcAft>
                  <a:buFont typeface="Arial" charset="0"/>
                  <a:buChar char="-"/>
                  <a:defRPr sz="1600">
                    <a:solidFill>
                      <a:schemeClr val="tx1"/>
                    </a:solidFill>
                    <a:latin typeface="+mn-lt"/>
                    <a:cs typeface="+mn-cs"/>
                  </a:defRPr>
                </a:lvl6pPr>
                <a:lvl7pPr marL="1773238" indent="-173038" algn="l" rtl="0" eaLnBrk="1" fontAlgn="base" hangingPunct="1">
                  <a:spcBef>
                    <a:spcPct val="20000"/>
                  </a:spcBef>
                  <a:spcAft>
                    <a:spcPct val="0"/>
                  </a:spcAft>
                  <a:buFont typeface="Arial" charset="0"/>
                  <a:buChar char="-"/>
                  <a:defRPr sz="1600">
                    <a:solidFill>
                      <a:schemeClr val="tx1"/>
                    </a:solidFill>
                    <a:latin typeface="+mn-lt"/>
                    <a:cs typeface="+mn-cs"/>
                  </a:defRPr>
                </a:lvl7pPr>
                <a:lvl8pPr marL="2230438" indent="-173038" algn="l" rtl="0" eaLnBrk="1" fontAlgn="base" hangingPunct="1">
                  <a:spcBef>
                    <a:spcPct val="20000"/>
                  </a:spcBef>
                  <a:spcAft>
                    <a:spcPct val="0"/>
                  </a:spcAft>
                  <a:buFont typeface="Arial" charset="0"/>
                  <a:buChar char="-"/>
                  <a:defRPr sz="1600">
                    <a:solidFill>
                      <a:schemeClr val="tx1"/>
                    </a:solidFill>
                    <a:latin typeface="+mn-lt"/>
                    <a:cs typeface="+mn-cs"/>
                  </a:defRPr>
                </a:lvl8pPr>
                <a:lvl9pPr marL="2687638" indent="-173038" algn="l" rtl="0" eaLnBrk="1" fontAlgn="base" hangingPunct="1">
                  <a:spcBef>
                    <a:spcPct val="20000"/>
                  </a:spcBef>
                  <a:spcAft>
                    <a:spcPct val="0"/>
                  </a:spcAft>
                  <a:buFont typeface="Arial" charset="0"/>
                  <a:buChar char="-"/>
                  <a:defRPr sz="1600">
                    <a:solidFill>
                      <a:schemeClr val="tx1"/>
                    </a:solidFill>
                    <a:latin typeface="+mn-lt"/>
                    <a:cs typeface="+mn-cs"/>
                  </a:defRPr>
                </a:lvl9pPr>
              </a:lstStyle>
              <a:p>
                <a:pPr marL="0" indent="0" algn="ctr" defTabSz="979488">
                  <a:buNone/>
                </a:pPr>
                <a:r>
                  <a:rPr lang="en-US" sz="1200" b="1" spc="-30">
                    <a:latin typeface="+mj-lt"/>
                    <a:ea typeface="Arial Unicode MS" pitchFamily="34" charset="-128"/>
                    <a:cs typeface="Arial" charset="0"/>
                  </a:rPr>
                  <a:t>Session 2</a:t>
                </a:r>
                <a:br>
                  <a:rPr lang="en-US" sz="1200" b="1" spc="-30">
                    <a:latin typeface="+mj-lt"/>
                    <a:ea typeface="Arial Unicode MS" pitchFamily="34" charset="-128"/>
                    <a:cs typeface="Arial" charset="0"/>
                  </a:rPr>
                </a:br>
                <a:endParaRPr lang="en-US" sz="1200">
                  <a:latin typeface="+mj-lt"/>
                  <a:ea typeface="Arial Unicode MS" pitchFamily="34" charset="-128"/>
                  <a:cs typeface="Arial" charset="0"/>
                </a:endParaRPr>
              </a:p>
            </p:txBody>
          </p:sp>
          <p:cxnSp>
            <p:nvCxnSpPr>
              <p:cNvPr id="17" name="Straight Connector 16"/>
              <p:cNvCxnSpPr/>
              <p:nvPr/>
            </p:nvCxnSpPr>
            <p:spPr>
              <a:xfrm>
                <a:off x="2557024" y="2927902"/>
                <a:ext cx="0" cy="1368000"/>
              </a:xfrm>
              <a:prstGeom prst="line">
                <a:avLst/>
              </a:prstGeom>
              <a:ln>
                <a:solidFill>
                  <a:schemeClr val="bg1">
                    <a:lumMod val="50000"/>
                  </a:schemeClr>
                </a:solidFill>
                <a:prstDash val="solid"/>
                <a:headEnd type="ova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895C7362-5B34-4BA3-95B2-47D941B3EF3E}"/>
                </a:ext>
              </a:extLst>
            </p:cNvPr>
            <p:cNvGrpSpPr/>
            <p:nvPr/>
          </p:nvGrpSpPr>
          <p:grpSpPr>
            <a:xfrm>
              <a:off x="3019676" y="2315223"/>
              <a:ext cx="1389600" cy="2447550"/>
              <a:chOff x="3030550" y="2315223"/>
              <a:chExt cx="1389600" cy="2447550"/>
            </a:xfrm>
          </p:grpSpPr>
          <p:sp>
            <p:nvSpPr>
              <p:cNvPr id="31" name="Chevron 30"/>
              <p:cNvSpPr/>
              <p:nvPr/>
            </p:nvSpPr>
            <p:spPr bwMode="auto">
              <a:xfrm>
                <a:off x="3030550" y="2315223"/>
                <a:ext cx="1389600" cy="626400"/>
              </a:xfrm>
              <a:prstGeom prst="chevron">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72000" rIns="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300"/>
                  </a:spcAft>
                </a:pPr>
                <a:r>
                  <a:rPr lang="en-US" sz="1200" b="1" spc="-30">
                    <a:solidFill>
                      <a:schemeClr val="tx1">
                        <a:lumMod val="85000"/>
                        <a:lumOff val="15000"/>
                      </a:schemeClr>
                    </a:solidFill>
                    <a:latin typeface="+mj-lt"/>
                  </a:rPr>
                  <a:t>29/01</a:t>
                </a:r>
              </a:p>
            </p:txBody>
          </p:sp>
          <p:pic>
            <p:nvPicPr>
              <p:cNvPr id="44" name="Picture 43"/>
              <p:cNvPicPr>
                <a:picLocks noChangeAspect="1"/>
              </p:cNvPicPr>
              <p:nvPr/>
            </p:nvPicPr>
            <p:blipFill>
              <a:blip r:embed="rId3" cstate="print">
                <a:duotone>
                  <a:prstClr val="black"/>
                  <a:srgbClr val="92D050">
                    <a:tint val="45000"/>
                    <a:satMod val="400000"/>
                  </a:srgbClr>
                </a:duotone>
                <a:extLst>
                  <a:ext uri="{28A0092B-C50C-407E-A947-70E740481C1C}">
                    <a14:useLocalDpi xmlns:a14="http://schemas.microsoft.com/office/drawing/2010/main" val="0"/>
                  </a:ext>
                </a:extLst>
              </a:blip>
              <a:stretch>
                <a:fillRect/>
              </a:stretch>
            </p:blipFill>
            <p:spPr>
              <a:xfrm>
                <a:off x="3434252" y="3815216"/>
                <a:ext cx="582196" cy="582196"/>
              </a:xfrm>
              <a:prstGeom prst="rect">
                <a:avLst/>
              </a:prstGeom>
            </p:spPr>
          </p:pic>
          <p:sp>
            <p:nvSpPr>
              <p:cNvPr id="46" name="Content Placeholder 3"/>
              <p:cNvSpPr txBox="1">
                <a:spLocks/>
              </p:cNvSpPr>
              <p:nvPr/>
            </p:nvSpPr>
            <p:spPr>
              <a:xfrm>
                <a:off x="3072480" y="4483593"/>
                <a:ext cx="1305741" cy="279180"/>
              </a:xfrm>
              <a:prstGeom prst="rect">
                <a:avLst/>
              </a:prstGeom>
            </p:spPr>
            <p:txBody>
              <a:bodyPr wrap="square" lIns="90000" tIns="46800" rIns="90000" bIns="46800">
                <a:spAutoFit/>
              </a:bodyPr>
              <a:lstStyle>
                <a:lvl1pPr marL="174625" indent="-174625" algn="l" rtl="0" eaLnBrk="1" fontAlgn="base" hangingPunct="1">
                  <a:spcBef>
                    <a:spcPct val="60000"/>
                  </a:spcBef>
                  <a:spcAft>
                    <a:spcPct val="0"/>
                  </a:spcAft>
                  <a:buChar char="•"/>
                  <a:defRPr sz="1600">
                    <a:solidFill>
                      <a:schemeClr val="tx1"/>
                    </a:solidFill>
                    <a:latin typeface="+mn-lt"/>
                    <a:ea typeface="+mn-ea"/>
                    <a:cs typeface="+mn-cs"/>
                    <a:sym typeface="Arial"/>
                  </a:defRPr>
                </a:lvl1pPr>
                <a:lvl2pPr marL="342900"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2pPr>
                <a:lvl3pPr marL="515938" indent="-171450" algn="l" rtl="0" eaLnBrk="1" fontAlgn="base" hangingPunct="1">
                  <a:spcBef>
                    <a:spcPct val="20000"/>
                  </a:spcBef>
                  <a:spcAft>
                    <a:spcPct val="0"/>
                  </a:spcAft>
                  <a:buFont typeface="Arial" charset="0"/>
                  <a:buChar char="-"/>
                  <a:defRPr sz="1600">
                    <a:solidFill>
                      <a:schemeClr val="tx1"/>
                    </a:solidFill>
                    <a:latin typeface="+mn-lt"/>
                    <a:cs typeface="+mn-cs"/>
                    <a:sym typeface="Arial"/>
                  </a:defRPr>
                </a:lvl3pPr>
                <a:lvl4pPr marL="684213"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4pPr>
                <a:lvl5pPr marL="858838" indent="-173038" algn="l" rtl="0" eaLnBrk="1" fontAlgn="base" hangingPunct="1">
                  <a:spcBef>
                    <a:spcPct val="20000"/>
                  </a:spcBef>
                  <a:spcAft>
                    <a:spcPct val="0"/>
                  </a:spcAft>
                  <a:buFont typeface="Arial" charset="0"/>
                  <a:buChar char="-"/>
                  <a:defRPr sz="1600">
                    <a:solidFill>
                      <a:schemeClr val="tx1"/>
                    </a:solidFill>
                    <a:latin typeface="+mn-lt"/>
                    <a:cs typeface="+mn-cs"/>
                    <a:sym typeface="Arial"/>
                  </a:defRPr>
                </a:lvl5pPr>
                <a:lvl6pPr marL="1316038" indent="-173038" algn="l" rtl="0" eaLnBrk="1" fontAlgn="base" hangingPunct="1">
                  <a:spcBef>
                    <a:spcPct val="20000"/>
                  </a:spcBef>
                  <a:spcAft>
                    <a:spcPct val="0"/>
                  </a:spcAft>
                  <a:buFont typeface="Arial" charset="0"/>
                  <a:buChar char="-"/>
                  <a:defRPr sz="1600">
                    <a:solidFill>
                      <a:schemeClr val="tx1"/>
                    </a:solidFill>
                    <a:latin typeface="+mn-lt"/>
                    <a:cs typeface="+mn-cs"/>
                  </a:defRPr>
                </a:lvl6pPr>
                <a:lvl7pPr marL="1773238" indent="-173038" algn="l" rtl="0" eaLnBrk="1" fontAlgn="base" hangingPunct="1">
                  <a:spcBef>
                    <a:spcPct val="20000"/>
                  </a:spcBef>
                  <a:spcAft>
                    <a:spcPct val="0"/>
                  </a:spcAft>
                  <a:buFont typeface="Arial" charset="0"/>
                  <a:buChar char="-"/>
                  <a:defRPr sz="1600">
                    <a:solidFill>
                      <a:schemeClr val="tx1"/>
                    </a:solidFill>
                    <a:latin typeface="+mn-lt"/>
                    <a:cs typeface="+mn-cs"/>
                  </a:defRPr>
                </a:lvl7pPr>
                <a:lvl8pPr marL="2230438" indent="-173038" algn="l" rtl="0" eaLnBrk="1" fontAlgn="base" hangingPunct="1">
                  <a:spcBef>
                    <a:spcPct val="20000"/>
                  </a:spcBef>
                  <a:spcAft>
                    <a:spcPct val="0"/>
                  </a:spcAft>
                  <a:buFont typeface="Arial" charset="0"/>
                  <a:buChar char="-"/>
                  <a:defRPr sz="1600">
                    <a:solidFill>
                      <a:schemeClr val="tx1"/>
                    </a:solidFill>
                    <a:latin typeface="+mn-lt"/>
                    <a:cs typeface="+mn-cs"/>
                  </a:defRPr>
                </a:lvl8pPr>
                <a:lvl9pPr marL="2687638" indent="-173038" algn="l" rtl="0" eaLnBrk="1" fontAlgn="base" hangingPunct="1">
                  <a:spcBef>
                    <a:spcPct val="20000"/>
                  </a:spcBef>
                  <a:spcAft>
                    <a:spcPct val="0"/>
                  </a:spcAft>
                  <a:buFont typeface="Arial" charset="0"/>
                  <a:buChar char="-"/>
                  <a:defRPr sz="1600">
                    <a:solidFill>
                      <a:schemeClr val="tx1"/>
                    </a:solidFill>
                    <a:latin typeface="+mn-lt"/>
                    <a:cs typeface="+mn-cs"/>
                  </a:defRPr>
                </a:lvl9pPr>
              </a:lstStyle>
              <a:p>
                <a:pPr marL="0" indent="0" algn="ctr" defTabSz="979488">
                  <a:buNone/>
                </a:pPr>
                <a:r>
                  <a:rPr lang="en-US" sz="1200" b="1" spc="-30">
                    <a:latin typeface="+mj-lt"/>
                    <a:ea typeface="Arial Unicode MS" pitchFamily="34" charset="-128"/>
                    <a:cs typeface="Arial" charset="0"/>
                  </a:rPr>
                  <a:t>Session 3</a:t>
                </a:r>
                <a:endParaRPr lang="en-US" sz="1200">
                  <a:latin typeface="+mj-lt"/>
                  <a:ea typeface="Arial Unicode MS" pitchFamily="34" charset="-128"/>
                  <a:cs typeface="Arial" charset="0"/>
                </a:endParaRPr>
              </a:p>
            </p:txBody>
          </p:sp>
          <p:cxnSp>
            <p:nvCxnSpPr>
              <p:cNvPr id="18" name="Straight Connector 17"/>
              <p:cNvCxnSpPr/>
              <p:nvPr/>
            </p:nvCxnSpPr>
            <p:spPr>
              <a:xfrm>
                <a:off x="3725350" y="2927902"/>
                <a:ext cx="0" cy="1368000"/>
              </a:xfrm>
              <a:prstGeom prst="line">
                <a:avLst/>
              </a:prstGeom>
              <a:ln>
                <a:solidFill>
                  <a:schemeClr val="bg1">
                    <a:lumMod val="50000"/>
                  </a:schemeClr>
                </a:solidFill>
                <a:prstDash val="solid"/>
                <a:headEnd type="oval"/>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1D8B51AF-0FA1-4167-9320-CB9920F6C1C2}"/>
                </a:ext>
              </a:extLst>
            </p:cNvPr>
            <p:cNvGrpSpPr/>
            <p:nvPr/>
          </p:nvGrpSpPr>
          <p:grpSpPr>
            <a:xfrm>
              <a:off x="4164167" y="2315223"/>
              <a:ext cx="1518911" cy="2445922"/>
              <a:chOff x="4257886" y="2315223"/>
              <a:chExt cx="1518911" cy="2445922"/>
            </a:xfrm>
          </p:grpSpPr>
          <p:sp>
            <p:nvSpPr>
              <p:cNvPr id="30" name="Chevron 29"/>
              <p:cNvSpPr/>
              <p:nvPr/>
            </p:nvSpPr>
            <p:spPr bwMode="auto">
              <a:xfrm>
                <a:off x="4322541" y="2315223"/>
                <a:ext cx="1389600" cy="626400"/>
              </a:xfrm>
              <a:prstGeom prst="chevron">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72000" rIns="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300"/>
                  </a:spcAft>
                </a:pPr>
                <a:r>
                  <a:rPr lang="en-US" sz="1200" b="1" spc="-30">
                    <a:solidFill>
                      <a:schemeClr val="tx1">
                        <a:lumMod val="85000"/>
                        <a:lumOff val="15000"/>
                      </a:schemeClr>
                    </a:solidFill>
                    <a:latin typeface="+mj-lt"/>
                  </a:rPr>
                  <a:t>05/02</a:t>
                </a:r>
              </a:p>
            </p:txBody>
          </p:sp>
          <p:sp>
            <p:nvSpPr>
              <p:cNvPr id="48" name="Content Placeholder 3"/>
              <p:cNvSpPr txBox="1">
                <a:spLocks/>
              </p:cNvSpPr>
              <p:nvPr/>
            </p:nvSpPr>
            <p:spPr>
              <a:xfrm>
                <a:off x="4257886" y="4481965"/>
                <a:ext cx="1518911" cy="279180"/>
              </a:xfrm>
              <a:prstGeom prst="rect">
                <a:avLst/>
              </a:prstGeom>
            </p:spPr>
            <p:txBody>
              <a:bodyPr wrap="square" lIns="90000" tIns="46800" rIns="90000" bIns="46800">
                <a:spAutoFit/>
              </a:bodyPr>
              <a:lstStyle>
                <a:lvl1pPr marL="174625" indent="-174625" algn="l" rtl="0" eaLnBrk="1" fontAlgn="base" hangingPunct="1">
                  <a:spcBef>
                    <a:spcPct val="60000"/>
                  </a:spcBef>
                  <a:spcAft>
                    <a:spcPct val="0"/>
                  </a:spcAft>
                  <a:buChar char="•"/>
                  <a:defRPr sz="1600">
                    <a:solidFill>
                      <a:schemeClr val="tx1"/>
                    </a:solidFill>
                    <a:latin typeface="+mn-lt"/>
                    <a:ea typeface="+mn-ea"/>
                    <a:cs typeface="+mn-cs"/>
                    <a:sym typeface="Arial"/>
                  </a:defRPr>
                </a:lvl1pPr>
                <a:lvl2pPr marL="342900"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2pPr>
                <a:lvl3pPr marL="515938" indent="-171450" algn="l" rtl="0" eaLnBrk="1" fontAlgn="base" hangingPunct="1">
                  <a:spcBef>
                    <a:spcPct val="20000"/>
                  </a:spcBef>
                  <a:spcAft>
                    <a:spcPct val="0"/>
                  </a:spcAft>
                  <a:buFont typeface="Arial" charset="0"/>
                  <a:buChar char="-"/>
                  <a:defRPr sz="1600">
                    <a:solidFill>
                      <a:schemeClr val="tx1"/>
                    </a:solidFill>
                    <a:latin typeface="+mn-lt"/>
                    <a:cs typeface="+mn-cs"/>
                    <a:sym typeface="Arial"/>
                  </a:defRPr>
                </a:lvl3pPr>
                <a:lvl4pPr marL="684213"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4pPr>
                <a:lvl5pPr marL="858838" indent="-173038" algn="l" rtl="0" eaLnBrk="1" fontAlgn="base" hangingPunct="1">
                  <a:spcBef>
                    <a:spcPct val="20000"/>
                  </a:spcBef>
                  <a:spcAft>
                    <a:spcPct val="0"/>
                  </a:spcAft>
                  <a:buFont typeface="Arial" charset="0"/>
                  <a:buChar char="-"/>
                  <a:defRPr sz="1600">
                    <a:solidFill>
                      <a:schemeClr val="tx1"/>
                    </a:solidFill>
                    <a:latin typeface="+mn-lt"/>
                    <a:cs typeface="+mn-cs"/>
                    <a:sym typeface="Arial"/>
                  </a:defRPr>
                </a:lvl5pPr>
                <a:lvl6pPr marL="1316038" indent="-173038" algn="l" rtl="0" eaLnBrk="1" fontAlgn="base" hangingPunct="1">
                  <a:spcBef>
                    <a:spcPct val="20000"/>
                  </a:spcBef>
                  <a:spcAft>
                    <a:spcPct val="0"/>
                  </a:spcAft>
                  <a:buFont typeface="Arial" charset="0"/>
                  <a:buChar char="-"/>
                  <a:defRPr sz="1600">
                    <a:solidFill>
                      <a:schemeClr val="tx1"/>
                    </a:solidFill>
                    <a:latin typeface="+mn-lt"/>
                    <a:cs typeface="+mn-cs"/>
                  </a:defRPr>
                </a:lvl6pPr>
                <a:lvl7pPr marL="1773238" indent="-173038" algn="l" rtl="0" eaLnBrk="1" fontAlgn="base" hangingPunct="1">
                  <a:spcBef>
                    <a:spcPct val="20000"/>
                  </a:spcBef>
                  <a:spcAft>
                    <a:spcPct val="0"/>
                  </a:spcAft>
                  <a:buFont typeface="Arial" charset="0"/>
                  <a:buChar char="-"/>
                  <a:defRPr sz="1600">
                    <a:solidFill>
                      <a:schemeClr val="tx1"/>
                    </a:solidFill>
                    <a:latin typeface="+mn-lt"/>
                    <a:cs typeface="+mn-cs"/>
                  </a:defRPr>
                </a:lvl7pPr>
                <a:lvl8pPr marL="2230438" indent="-173038" algn="l" rtl="0" eaLnBrk="1" fontAlgn="base" hangingPunct="1">
                  <a:spcBef>
                    <a:spcPct val="20000"/>
                  </a:spcBef>
                  <a:spcAft>
                    <a:spcPct val="0"/>
                  </a:spcAft>
                  <a:buFont typeface="Arial" charset="0"/>
                  <a:buChar char="-"/>
                  <a:defRPr sz="1600">
                    <a:solidFill>
                      <a:schemeClr val="tx1"/>
                    </a:solidFill>
                    <a:latin typeface="+mn-lt"/>
                    <a:cs typeface="+mn-cs"/>
                  </a:defRPr>
                </a:lvl8pPr>
                <a:lvl9pPr marL="2687638" indent="-173038" algn="l" rtl="0" eaLnBrk="1" fontAlgn="base" hangingPunct="1">
                  <a:spcBef>
                    <a:spcPct val="20000"/>
                  </a:spcBef>
                  <a:spcAft>
                    <a:spcPct val="0"/>
                  </a:spcAft>
                  <a:buFont typeface="Arial" charset="0"/>
                  <a:buChar char="-"/>
                  <a:defRPr sz="1600">
                    <a:solidFill>
                      <a:schemeClr val="tx1"/>
                    </a:solidFill>
                    <a:latin typeface="+mn-lt"/>
                    <a:cs typeface="+mn-cs"/>
                  </a:defRPr>
                </a:lvl9pPr>
              </a:lstStyle>
              <a:p>
                <a:pPr marL="0" indent="0" algn="ctr" defTabSz="979488">
                  <a:buNone/>
                </a:pPr>
                <a:r>
                  <a:rPr lang="en-US" sz="1200" b="1" spc="-30">
                    <a:latin typeface="+mj-lt"/>
                    <a:ea typeface="Arial Unicode MS" pitchFamily="34" charset="-128"/>
                    <a:cs typeface="Arial" charset="0"/>
                  </a:rPr>
                  <a:t>Session 4</a:t>
                </a:r>
              </a:p>
            </p:txBody>
          </p:sp>
          <p:pic>
            <p:nvPicPr>
              <p:cNvPr id="60" name="Picture 59"/>
              <p:cNvPicPr>
                <a:picLocks noChangeAspect="1"/>
              </p:cNvPicPr>
              <p:nvPr/>
            </p:nvPicPr>
            <p:blipFill>
              <a:blip r:embed="rId3" cstate="print">
                <a:duotone>
                  <a:prstClr val="black"/>
                  <a:srgbClr val="92D050">
                    <a:tint val="45000"/>
                    <a:satMod val="400000"/>
                  </a:srgbClr>
                </a:duotone>
                <a:extLst>
                  <a:ext uri="{28A0092B-C50C-407E-A947-70E740481C1C}">
                    <a14:useLocalDpi xmlns:a14="http://schemas.microsoft.com/office/drawing/2010/main" val="0"/>
                  </a:ext>
                </a:extLst>
              </a:blip>
              <a:stretch>
                <a:fillRect/>
              </a:stretch>
            </p:blipFill>
            <p:spPr>
              <a:xfrm>
                <a:off x="4726243" y="3824120"/>
                <a:ext cx="582196" cy="582196"/>
              </a:xfrm>
              <a:prstGeom prst="rect">
                <a:avLst/>
              </a:prstGeom>
            </p:spPr>
          </p:pic>
          <p:cxnSp>
            <p:nvCxnSpPr>
              <p:cNvPr id="19" name="Straight Connector 18"/>
              <p:cNvCxnSpPr/>
              <p:nvPr/>
            </p:nvCxnSpPr>
            <p:spPr>
              <a:xfrm>
                <a:off x="5017341" y="2926274"/>
                <a:ext cx="0" cy="1368000"/>
              </a:xfrm>
              <a:prstGeom prst="line">
                <a:avLst/>
              </a:prstGeom>
              <a:ln>
                <a:solidFill>
                  <a:schemeClr val="bg1">
                    <a:lumMod val="50000"/>
                  </a:schemeClr>
                </a:solidFill>
                <a:prstDash val="solid"/>
                <a:headEnd type="ova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BAF81D4B-C4A3-4628-B9AA-031B264CD308}"/>
                </a:ext>
              </a:extLst>
            </p:cNvPr>
            <p:cNvGrpSpPr/>
            <p:nvPr/>
          </p:nvGrpSpPr>
          <p:grpSpPr>
            <a:xfrm>
              <a:off x="10206625" y="2315223"/>
              <a:ext cx="1518911" cy="2641120"/>
              <a:chOff x="10293707" y="2315223"/>
              <a:chExt cx="1518911" cy="2641120"/>
            </a:xfrm>
          </p:grpSpPr>
          <p:pic>
            <p:nvPicPr>
              <p:cNvPr id="51" name="Picture 5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29039" y="3815216"/>
                <a:ext cx="648247" cy="648247"/>
              </a:xfrm>
              <a:prstGeom prst="rect">
                <a:avLst/>
              </a:prstGeom>
            </p:spPr>
          </p:pic>
          <p:sp>
            <p:nvSpPr>
              <p:cNvPr id="52" name="Content Placeholder 3"/>
              <p:cNvSpPr txBox="1">
                <a:spLocks/>
              </p:cNvSpPr>
              <p:nvPr/>
            </p:nvSpPr>
            <p:spPr>
              <a:xfrm>
                <a:off x="10293707" y="4492497"/>
                <a:ext cx="1518911" cy="463846"/>
              </a:xfrm>
              <a:prstGeom prst="rect">
                <a:avLst/>
              </a:prstGeom>
            </p:spPr>
            <p:txBody>
              <a:bodyPr wrap="square" lIns="90000" tIns="46800" rIns="90000" bIns="46800">
                <a:spAutoFit/>
              </a:bodyPr>
              <a:lstStyle>
                <a:lvl1pPr marL="174625" indent="-174625" algn="l" rtl="0" eaLnBrk="1" fontAlgn="base" hangingPunct="1">
                  <a:spcBef>
                    <a:spcPct val="60000"/>
                  </a:spcBef>
                  <a:spcAft>
                    <a:spcPct val="0"/>
                  </a:spcAft>
                  <a:buChar char="•"/>
                  <a:defRPr sz="1600">
                    <a:solidFill>
                      <a:schemeClr val="tx1"/>
                    </a:solidFill>
                    <a:latin typeface="+mn-lt"/>
                    <a:ea typeface="+mn-ea"/>
                    <a:cs typeface="+mn-cs"/>
                    <a:sym typeface="Arial"/>
                  </a:defRPr>
                </a:lvl1pPr>
                <a:lvl2pPr marL="342900"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2pPr>
                <a:lvl3pPr marL="515938" indent="-171450" algn="l" rtl="0" eaLnBrk="1" fontAlgn="base" hangingPunct="1">
                  <a:spcBef>
                    <a:spcPct val="20000"/>
                  </a:spcBef>
                  <a:spcAft>
                    <a:spcPct val="0"/>
                  </a:spcAft>
                  <a:buFont typeface="Arial" charset="0"/>
                  <a:buChar char="-"/>
                  <a:defRPr sz="1600">
                    <a:solidFill>
                      <a:schemeClr val="tx1"/>
                    </a:solidFill>
                    <a:latin typeface="+mn-lt"/>
                    <a:cs typeface="+mn-cs"/>
                    <a:sym typeface="Arial"/>
                  </a:defRPr>
                </a:lvl3pPr>
                <a:lvl4pPr marL="684213"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4pPr>
                <a:lvl5pPr marL="858838" indent="-173038" algn="l" rtl="0" eaLnBrk="1" fontAlgn="base" hangingPunct="1">
                  <a:spcBef>
                    <a:spcPct val="20000"/>
                  </a:spcBef>
                  <a:spcAft>
                    <a:spcPct val="0"/>
                  </a:spcAft>
                  <a:buFont typeface="Arial" charset="0"/>
                  <a:buChar char="-"/>
                  <a:defRPr sz="1600">
                    <a:solidFill>
                      <a:schemeClr val="tx1"/>
                    </a:solidFill>
                    <a:latin typeface="+mn-lt"/>
                    <a:cs typeface="+mn-cs"/>
                    <a:sym typeface="Arial"/>
                  </a:defRPr>
                </a:lvl5pPr>
                <a:lvl6pPr marL="1316038" indent="-173038" algn="l" rtl="0" eaLnBrk="1" fontAlgn="base" hangingPunct="1">
                  <a:spcBef>
                    <a:spcPct val="20000"/>
                  </a:spcBef>
                  <a:spcAft>
                    <a:spcPct val="0"/>
                  </a:spcAft>
                  <a:buFont typeface="Arial" charset="0"/>
                  <a:buChar char="-"/>
                  <a:defRPr sz="1600">
                    <a:solidFill>
                      <a:schemeClr val="tx1"/>
                    </a:solidFill>
                    <a:latin typeface="+mn-lt"/>
                    <a:cs typeface="+mn-cs"/>
                  </a:defRPr>
                </a:lvl6pPr>
                <a:lvl7pPr marL="1773238" indent="-173038" algn="l" rtl="0" eaLnBrk="1" fontAlgn="base" hangingPunct="1">
                  <a:spcBef>
                    <a:spcPct val="20000"/>
                  </a:spcBef>
                  <a:spcAft>
                    <a:spcPct val="0"/>
                  </a:spcAft>
                  <a:buFont typeface="Arial" charset="0"/>
                  <a:buChar char="-"/>
                  <a:defRPr sz="1600">
                    <a:solidFill>
                      <a:schemeClr val="tx1"/>
                    </a:solidFill>
                    <a:latin typeface="+mn-lt"/>
                    <a:cs typeface="+mn-cs"/>
                  </a:defRPr>
                </a:lvl7pPr>
                <a:lvl8pPr marL="2230438" indent="-173038" algn="l" rtl="0" eaLnBrk="1" fontAlgn="base" hangingPunct="1">
                  <a:spcBef>
                    <a:spcPct val="20000"/>
                  </a:spcBef>
                  <a:spcAft>
                    <a:spcPct val="0"/>
                  </a:spcAft>
                  <a:buFont typeface="Arial" charset="0"/>
                  <a:buChar char="-"/>
                  <a:defRPr sz="1600">
                    <a:solidFill>
                      <a:schemeClr val="tx1"/>
                    </a:solidFill>
                    <a:latin typeface="+mn-lt"/>
                    <a:cs typeface="+mn-cs"/>
                  </a:defRPr>
                </a:lvl8pPr>
                <a:lvl9pPr marL="2687638" indent="-173038" algn="l" rtl="0" eaLnBrk="1" fontAlgn="base" hangingPunct="1">
                  <a:spcBef>
                    <a:spcPct val="20000"/>
                  </a:spcBef>
                  <a:spcAft>
                    <a:spcPct val="0"/>
                  </a:spcAft>
                  <a:buFont typeface="Arial" charset="0"/>
                  <a:buChar char="-"/>
                  <a:defRPr sz="1600">
                    <a:solidFill>
                      <a:schemeClr val="tx1"/>
                    </a:solidFill>
                    <a:latin typeface="+mn-lt"/>
                    <a:cs typeface="+mn-cs"/>
                  </a:defRPr>
                </a:lvl9pPr>
              </a:lstStyle>
              <a:p>
                <a:pPr marL="0" indent="0" algn="ctr" defTabSz="979488">
                  <a:buNone/>
                </a:pPr>
                <a:r>
                  <a:rPr lang="en-US" sz="1200" b="1" spc="-30">
                    <a:latin typeface="+mj-lt"/>
                    <a:ea typeface="Arial Unicode MS" pitchFamily="34" charset="-128"/>
                    <a:cs typeface="Arial" charset="0"/>
                  </a:rPr>
                  <a:t>Session 9</a:t>
                </a:r>
                <a:br>
                  <a:rPr lang="en-US" sz="1200" b="1" spc="-30">
                    <a:latin typeface="+mj-lt"/>
                    <a:ea typeface="Arial Unicode MS" pitchFamily="34" charset="-128"/>
                    <a:cs typeface="Arial" charset="0"/>
                  </a:rPr>
                </a:br>
                <a:r>
                  <a:rPr lang="en-US" sz="1200" b="1" spc="-30">
                    <a:latin typeface="+mj-lt"/>
                    <a:ea typeface="Arial Unicode MS" pitchFamily="34" charset="-128"/>
                    <a:cs typeface="Arial" charset="0"/>
                  </a:rPr>
                  <a:t>Final presentation</a:t>
                </a:r>
              </a:p>
            </p:txBody>
          </p:sp>
          <p:sp>
            <p:nvSpPr>
              <p:cNvPr id="63" name="Chevron 27">
                <a:extLst>
                  <a:ext uri="{FF2B5EF4-FFF2-40B4-BE49-F238E27FC236}">
                    <a16:creationId xmlns:a16="http://schemas.microsoft.com/office/drawing/2014/main" id="{174F3050-B722-4F95-82C8-A2EA035CDA74}"/>
                  </a:ext>
                </a:extLst>
              </p:cNvPr>
              <p:cNvSpPr/>
              <p:nvPr/>
            </p:nvSpPr>
            <p:spPr bwMode="auto">
              <a:xfrm>
                <a:off x="10358362" y="2315223"/>
                <a:ext cx="1389600" cy="626400"/>
              </a:xfrm>
              <a:prstGeom prst="chevron">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72000" rIns="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300"/>
                  </a:spcAft>
                </a:pPr>
                <a:r>
                  <a:rPr lang="en-US" sz="1200" b="1" spc="-30">
                    <a:solidFill>
                      <a:schemeClr val="tx1">
                        <a:lumMod val="85000"/>
                        <a:lumOff val="15000"/>
                      </a:schemeClr>
                    </a:solidFill>
                    <a:latin typeface="+mj-lt"/>
                  </a:rPr>
                  <a:t>19/03</a:t>
                </a:r>
              </a:p>
            </p:txBody>
          </p:sp>
          <p:cxnSp>
            <p:nvCxnSpPr>
              <p:cNvPr id="21" name="Straight Connector 20"/>
              <p:cNvCxnSpPr/>
              <p:nvPr/>
            </p:nvCxnSpPr>
            <p:spPr>
              <a:xfrm>
                <a:off x="11053162" y="2936806"/>
                <a:ext cx="0" cy="1368000"/>
              </a:xfrm>
              <a:prstGeom prst="line">
                <a:avLst/>
              </a:prstGeom>
              <a:ln>
                <a:solidFill>
                  <a:schemeClr val="bg1">
                    <a:lumMod val="50000"/>
                  </a:schemeClr>
                </a:solidFill>
                <a:prstDash val="solid"/>
                <a:headEnd type="ova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354269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59169-CB0B-430A-9D1F-0273D400A72F}"/>
              </a:ext>
            </a:extLst>
          </p:cNvPr>
          <p:cNvSpPr>
            <a:spLocks noGrp="1"/>
          </p:cNvSpPr>
          <p:nvPr>
            <p:ph type="title"/>
          </p:nvPr>
        </p:nvSpPr>
        <p:spPr/>
        <p:txBody>
          <a:bodyPr/>
          <a:lstStyle/>
          <a:p>
            <a:pPr algn="l"/>
            <a:r>
              <a:rPr lang="fr-FR" dirty="0"/>
              <a:t>Agenda</a:t>
            </a:r>
          </a:p>
        </p:txBody>
      </p:sp>
      <p:pic>
        <p:nvPicPr>
          <p:cNvPr id="3" name="Picture 2">
            <a:extLst>
              <a:ext uri="{FF2B5EF4-FFF2-40B4-BE49-F238E27FC236}">
                <a16:creationId xmlns:a16="http://schemas.microsoft.com/office/drawing/2014/main" id="{9D424515-6AD4-452C-A144-594387AB6555}"/>
              </a:ext>
            </a:extLst>
          </p:cNvPr>
          <p:cNvPicPr>
            <a:picLocks noChangeAspect="1"/>
          </p:cNvPicPr>
          <p:nvPr/>
        </p:nvPicPr>
        <p:blipFill rotWithShape="1">
          <a:blip r:embed="rId2">
            <a:extLst>
              <a:ext uri="{28A0092B-C50C-407E-A947-70E740481C1C}">
                <a14:useLocalDpi xmlns:a14="http://schemas.microsoft.com/office/drawing/2010/main" val="0"/>
              </a:ext>
            </a:extLst>
          </a:blip>
          <a:srcRect l="34340"/>
          <a:stretch/>
        </p:blipFill>
        <p:spPr>
          <a:xfrm>
            <a:off x="0" y="1447710"/>
            <a:ext cx="3125793" cy="4760596"/>
          </a:xfrm>
          <a:prstGeom prst="rect">
            <a:avLst/>
          </a:prstGeom>
        </p:spPr>
      </p:pic>
      <p:sp>
        <p:nvSpPr>
          <p:cNvPr id="48" name="Rectangle 47">
            <a:extLst>
              <a:ext uri="{FF2B5EF4-FFF2-40B4-BE49-F238E27FC236}">
                <a16:creationId xmlns:a16="http://schemas.microsoft.com/office/drawing/2014/main" id="{6F75808A-CD3C-4DAE-9F42-980BB9CA0ADC}"/>
              </a:ext>
            </a:extLst>
          </p:cNvPr>
          <p:cNvSpPr/>
          <p:nvPr/>
        </p:nvSpPr>
        <p:spPr>
          <a:xfrm>
            <a:off x="3738049" y="1613890"/>
            <a:ext cx="7815262" cy="49944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2000" dirty="0">
                <a:solidFill>
                  <a:schemeClr val="bg2"/>
                </a:solidFill>
              </a:rPr>
              <a:t>1. What is topic extraction?</a:t>
            </a:r>
          </a:p>
          <a:p>
            <a:pPr>
              <a:lnSpc>
                <a:spcPct val="150000"/>
              </a:lnSpc>
            </a:pPr>
            <a:r>
              <a:rPr lang="en-US" sz="2000" dirty="0">
                <a:solidFill>
                  <a:schemeClr val="bg2"/>
                </a:solidFill>
              </a:rPr>
              <a:t>2. Various text representations</a:t>
            </a:r>
          </a:p>
          <a:p>
            <a:pPr>
              <a:lnSpc>
                <a:spcPct val="150000"/>
              </a:lnSpc>
            </a:pPr>
            <a:r>
              <a:rPr lang="en-US" sz="2000" dirty="0">
                <a:solidFill>
                  <a:schemeClr val="bg2"/>
                </a:solidFill>
              </a:rPr>
              <a:t>3. Latent Semantic Analysis (LSA)</a:t>
            </a:r>
          </a:p>
          <a:p>
            <a:pPr>
              <a:lnSpc>
                <a:spcPct val="150000"/>
              </a:lnSpc>
            </a:pPr>
            <a:r>
              <a:rPr lang="en-US" sz="2000" dirty="0">
                <a:solidFill>
                  <a:schemeClr val="bg2"/>
                </a:solidFill>
              </a:rPr>
              <a:t>4. Non negative Matrix Factorization (NMF)</a:t>
            </a:r>
          </a:p>
          <a:p>
            <a:pPr>
              <a:lnSpc>
                <a:spcPct val="150000"/>
              </a:lnSpc>
            </a:pPr>
            <a:r>
              <a:rPr lang="en-US" sz="2000" dirty="0">
                <a:solidFill>
                  <a:schemeClr val="bg2"/>
                </a:solidFill>
              </a:rPr>
              <a:t>5. Latent Dirichlet Allocation (LDA)</a:t>
            </a:r>
          </a:p>
          <a:p>
            <a:pPr>
              <a:lnSpc>
                <a:spcPct val="150000"/>
              </a:lnSpc>
            </a:pPr>
            <a:r>
              <a:rPr lang="en-US" sz="2000" dirty="0">
                <a:solidFill>
                  <a:schemeClr val="bg2"/>
                </a:solidFill>
              </a:rPr>
              <a:t>6. Word2vec</a:t>
            </a:r>
          </a:p>
          <a:p>
            <a:pPr>
              <a:lnSpc>
                <a:spcPct val="150000"/>
              </a:lnSpc>
            </a:pPr>
            <a:r>
              <a:rPr lang="en-US" sz="2000" dirty="0">
                <a:solidFill>
                  <a:schemeClr val="bg2"/>
                </a:solidFill>
              </a:rPr>
              <a:t>7. Steering Committee</a:t>
            </a:r>
          </a:p>
          <a:p>
            <a:pPr>
              <a:lnSpc>
                <a:spcPct val="150000"/>
              </a:lnSpc>
            </a:pPr>
            <a:r>
              <a:rPr lang="en-US" sz="2000" dirty="0">
                <a:solidFill>
                  <a:schemeClr val="bg2"/>
                </a:solidFill>
              </a:rPr>
              <a:t>8. Conclusion</a:t>
            </a:r>
          </a:p>
          <a:p>
            <a:pPr>
              <a:lnSpc>
                <a:spcPct val="150000"/>
              </a:lnSpc>
            </a:pPr>
            <a:r>
              <a:rPr lang="en-US" sz="2000" dirty="0">
                <a:solidFill>
                  <a:schemeClr val="bg2"/>
                </a:solidFill>
              </a:rPr>
              <a:t>9. To go further: graph of word</a:t>
            </a:r>
          </a:p>
        </p:txBody>
      </p:sp>
    </p:spTree>
    <p:extLst>
      <p:ext uri="{BB962C8B-B14F-4D97-AF65-F5344CB8AC3E}">
        <p14:creationId xmlns:p14="http://schemas.microsoft.com/office/powerpoint/2010/main" val="37167546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8194" name="think-cell Slide" r:id="rId4" imgW="216" imgH="216" progId="TCLayout.ActiveDocument.1">
                  <p:embed/>
                </p:oleObj>
              </mc:Choice>
              <mc:Fallback>
                <p:oleObj name="think-cell Slide" r:id="rId4" imgW="216" imgH="216" progId="TCLayout.ActiveDocument.1">
                  <p:embed/>
                  <p:pic>
                    <p:nvPicPr>
                      <p:cNvPr id="2" name="Object 1" hidden="1"/>
                      <p:cNvPicPr/>
                      <p:nvPr/>
                    </p:nvPicPr>
                    <p:blipFill>
                      <a:blip r:embed="rId5"/>
                      <a:stretch>
                        <a:fillRect/>
                      </a:stretch>
                    </p:blipFill>
                    <p:spPr>
                      <a:xfrm>
                        <a:off x="1525589" y="1589"/>
                        <a:ext cx="1587" cy="1587"/>
                      </a:xfrm>
                      <a:prstGeom prst="rect">
                        <a:avLst/>
                      </a:prstGeom>
                    </p:spPr>
                  </p:pic>
                </p:oleObj>
              </mc:Fallback>
            </mc:AlternateContent>
          </a:graphicData>
        </a:graphic>
      </p:graphicFrame>
      <p:sp>
        <p:nvSpPr>
          <p:cNvPr id="5" name="Title 4"/>
          <p:cNvSpPr>
            <a:spLocks noGrp="1"/>
          </p:cNvSpPr>
          <p:nvPr>
            <p:ph type="title"/>
          </p:nvPr>
        </p:nvSpPr>
        <p:spPr/>
        <p:txBody>
          <a:bodyPr>
            <a:normAutofit/>
          </a:bodyPr>
          <a:lstStyle/>
          <a:p>
            <a:r>
              <a:rPr lang="en-US"/>
              <a:t>Governance bodies</a:t>
            </a:r>
          </a:p>
        </p:txBody>
      </p:sp>
      <p:grpSp>
        <p:nvGrpSpPr>
          <p:cNvPr id="26" name="Groupe 32"/>
          <p:cNvGrpSpPr>
            <a:grpSpLocks noChangeAspect="1"/>
          </p:cNvGrpSpPr>
          <p:nvPr/>
        </p:nvGrpSpPr>
        <p:grpSpPr>
          <a:xfrm>
            <a:off x="519518" y="1730346"/>
            <a:ext cx="386483" cy="360000"/>
            <a:chOff x="4999013" y="3508177"/>
            <a:chExt cx="228601" cy="217487"/>
          </a:xfrm>
        </p:grpSpPr>
        <p:sp>
          <p:nvSpPr>
            <p:cNvPr id="27" name="Freeform 213"/>
            <p:cNvSpPr>
              <a:spLocks/>
            </p:cNvSpPr>
            <p:nvPr/>
          </p:nvSpPr>
          <p:spPr bwMode="auto">
            <a:xfrm>
              <a:off x="4999013" y="3508177"/>
              <a:ext cx="85725" cy="84137"/>
            </a:xfrm>
            <a:custGeom>
              <a:avLst/>
              <a:gdLst/>
              <a:ahLst/>
              <a:cxnLst>
                <a:cxn ang="0">
                  <a:pos x="54" y="42"/>
                </a:cxn>
                <a:cxn ang="0">
                  <a:pos x="54" y="42"/>
                </a:cxn>
                <a:cxn ang="0">
                  <a:pos x="54" y="47"/>
                </a:cxn>
                <a:cxn ang="0">
                  <a:pos x="51" y="51"/>
                </a:cxn>
                <a:cxn ang="0">
                  <a:pos x="47" y="53"/>
                </a:cxn>
                <a:cxn ang="0">
                  <a:pos x="42" y="53"/>
                </a:cxn>
                <a:cxn ang="0">
                  <a:pos x="12" y="53"/>
                </a:cxn>
                <a:cxn ang="0">
                  <a:pos x="12" y="53"/>
                </a:cxn>
                <a:cxn ang="0">
                  <a:pos x="7" y="53"/>
                </a:cxn>
                <a:cxn ang="0">
                  <a:pos x="3" y="51"/>
                </a:cxn>
                <a:cxn ang="0">
                  <a:pos x="0" y="47"/>
                </a:cxn>
                <a:cxn ang="0">
                  <a:pos x="0" y="42"/>
                </a:cxn>
                <a:cxn ang="0">
                  <a:pos x="0" y="12"/>
                </a:cxn>
                <a:cxn ang="0">
                  <a:pos x="0" y="12"/>
                </a:cxn>
                <a:cxn ang="0">
                  <a:pos x="0" y="7"/>
                </a:cxn>
                <a:cxn ang="0">
                  <a:pos x="3" y="3"/>
                </a:cxn>
                <a:cxn ang="0">
                  <a:pos x="7" y="0"/>
                </a:cxn>
                <a:cxn ang="0">
                  <a:pos x="12" y="0"/>
                </a:cxn>
                <a:cxn ang="0">
                  <a:pos x="42" y="0"/>
                </a:cxn>
                <a:cxn ang="0">
                  <a:pos x="42" y="0"/>
                </a:cxn>
                <a:cxn ang="0">
                  <a:pos x="47" y="0"/>
                </a:cxn>
                <a:cxn ang="0">
                  <a:pos x="51" y="3"/>
                </a:cxn>
                <a:cxn ang="0">
                  <a:pos x="54" y="7"/>
                </a:cxn>
                <a:cxn ang="0">
                  <a:pos x="54" y="12"/>
                </a:cxn>
                <a:cxn ang="0">
                  <a:pos x="54" y="42"/>
                </a:cxn>
              </a:cxnLst>
              <a:rect l="0" t="0" r="r" b="b"/>
              <a:pathLst>
                <a:path w="54" h="53">
                  <a:moveTo>
                    <a:pt x="54" y="42"/>
                  </a:moveTo>
                  <a:lnTo>
                    <a:pt x="54" y="42"/>
                  </a:lnTo>
                  <a:lnTo>
                    <a:pt x="54" y="47"/>
                  </a:lnTo>
                  <a:lnTo>
                    <a:pt x="51" y="51"/>
                  </a:lnTo>
                  <a:lnTo>
                    <a:pt x="47" y="53"/>
                  </a:lnTo>
                  <a:lnTo>
                    <a:pt x="42" y="53"/>
                  </a:lnTo>
                  <a:lnTo>
                    <a:pt x="12" y="53"/>
                  </a:lnTo>
                  <a:lnTo>
                    <a:pt x="12" y="53"/>
                  </a:lnTo>
                  <a:lnTo>
                    <a:pt x="7" y="53"/>
                  </a:lnTo>
                  <a:lnTo>
                    <a:pt x="3" y="51"/>
                  </a:lnTo>
                  <a:lnTo>
                    <a:pt x="0" y="47"/>
                  </a:lnTo>
                  <a:lnTo>
                    <a:pt x="0" y="42"/>
                  </a:lnTo>
                  <a:lnTo>
                    <a:pt x="0" y="12"/>
                  </a:lnTo>
                  <a:lnTo>
                    <a:pt x="0" y="12"/>
                  </a:lnTo>
                  <a:lnTo>
                    <a:pt x="0" y="7"/>
                  </a:lnTo>
                  <a:lnTo>
                    <a:pt x="3" y="3"/>
                  </a:lnTo>
                  <a:lnTo>
                    <a:pt x="7" y="0"/>
                  </a:lnTo>
                  <a:lnTo>
                    <a:pt x="12" y="0"/>
                  </a:lnTo>
                  <a:lnTo>
                    <a:pt x="42" y="0"/>
                  </a:lnTo>
                  <a:lnTo>
                    <a:pt x="42" y="0"/>
                  </a:lnTo>
                  <a:lnTo>
                    <a:pt x="47" y="0"/>
                  </a:lnTo>
                  <a:lnTo>
                    <a:pt x="51" y="3"/>
                  </a:lnTo>
                  <a:lnTo>
                    <a:pt x="54" y="7"/>
                  </a:lnTo>
                  <a:lnTo>
                    <a:pt x="54" y="12"/>
                  </a:lnTo>
                  <a:lnTo>
                    <a:pt x="54" y="42"/>
                  </a:lnTo>
                  <a:close/>
                </a:path>
              </a:pathLst>
            </a:custGeom>
            <a:noFill/>
            <a:ln w="1905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28" name="Freeform 214"/>
            <p:cNvSpPr>
              <a:spLocks/>
            </p:cNvSpPr>
            <p:nvPr/>
          </p:nvSpPr>
          <p:spPr bwMode="auto">
            <a:xfrm>
              <a:off x="5140301" y="3508177"/>
              <a:ext cx="87313" cy="84137"/>
            </a:xfrm>
            <a:custGeom>
              <a:avLst/>
              <a:gdLst/>
              <a:ahLst/>
              <a:cxnLst>
                <a:cxn ang="0">
                  <a:pos x="55" y="42"/>
                </a:cxn>
                <a:cxn ang="0">
                  <a:pos x="55" y="42"/>
                </a:cxn>
                <a:cxn ang="0">
                  <a:pos x="53" y="47"/>
                </a:cxn>
                <a:cxn ang="0">
                  <a:pos x="51" y="51"/>
                </a:cxn>
                <a:cxn ang="0">
                  <a:pos x="47" y="53"/>
                </a:cxn>
                <a:cxn ang="0">
                  <a:pos x="42" y="53"/>
                </a:cxn>
                <a:cxn ang="0">
                  <a:pos x="11" y="53"/>
                </a:cxn>
                <a:cxn ang="0">
                  <a:pos x="11" y="53"/>
                </a:cxn>
                <a:cxn ang="0">
                  <a:pos x="8" y="53"/>
                </a:cxn>
                <a:cxn ang="0">
                  <a:pos x="4" y="51"/>
                </a:cxn>
                <a:cxn ang="0">
                  <a:pos x="1" y="47"/>
                </a:cxn>
                <a:cxn ang="0">
                  <a:pos x="0" y="42"/>
                </a:cxn>
                <a:cxn ang="0">
                  <a:pos x="0" y="12"/>
                </a:cxn>
                <a:cxn ang="0">
                  <a:pos x="0" y="12"/>
                </a:cxn>
                <a:cxn ang="0">
                  <a:pos x="1" y="7"/>
                </a:cxn>
                <a:cxn ang="0">
                  <a:pos x="4" y="3"/>
                </a:cxn>
                <a:cxn ang="0">
                  <a:pos x="8" y="0"/>
                </a:cxn>
                <a:cxn ang="0">
                  <a:pos x="11" y="0"/>
                </a:cxn>
                <a:cxn ang="0">
                  <a:pos x="42" y="0"/>
                </a:cxn>
                <a:cxn ang="0">
                  <a:pos x="42" y="0"/>
                </a:cxn>
                <a:cxn ang="0">
                  <a:pos x="47" y="0"/>
                </a:cxn>
                <a:cxn ang="0">
                  <a:pos x="51" y="3"/>
                </a:cxn>
                <a:cxn ang="0">
                  <a:pos x="53" y="7"/>
                </a:cxn>
                <a:cxn ang="0">
                  <a:pos x="55" y="12"/>
                </a:cxn>
                <a:cxn ang="0">
                  <a:pos x="55" y="42"/>
                </a:cxn>
              </a:cxnLst>
              <a:rect l="0" t="0" r="r" b="b"/>
              <a:pathLst>
                <a:path w="55" h="53">
                  <a:moveTo>
                    <a:pt x="55" y="42"/>
                  </a:moveTo>
                  <a:lnTo>
                    <a:pt x="55" y="42"/>
                  </a:lnTo>
                  <a:lnTo>
                    <a:pt x="53" y="47"/>
                  </a:lnTo>
                  <a:lnTo>
                    <a:pt x="51" y="51"/>
                  </a:lnTo>
                  <a:lnTo>
                    <a:pt x="47" y="53"/>
                  </a:lnTo>
                  <a:lnTo>
                    <a:pt x="42" y="53"/>
                  </a:lnTo>
                  <a:lnTo>
                    <a:pt x="11" y="53"/>
                  </a:lnTo>
                  <a:lnTo>
                    <a:pt x="11" y="53"/>
                  </a:lnTo>
                  <a:lnTo>
                    <a:pt x="8" y="53"/>
                  </a:lnTo>
                  <a:lnTo>
                    <a:pt x="4" y="51"/>
                  </a:lnTo>
                  <a:lnTo>
                    <a:pt x="1" y="47"/>
                  </a:lnTo>
                  <a:lnTo>
                    <a:pt x="0" y="42"/>
                  </a:lnTo>
                  <a:lnTo>
                    <a:pt x="0" y="12"/>
                  </a:lnTo>
                  <a:lnTo>
                    <a:pt x="0" y="12"/>
                  </a:lnTo>
                  <a:lnTo>
                    <a:pt x="1" y="7"/>
                  </a:lnTo>
                  <a:lnTo>
                    <a:pt x="4" y="3"/>
                  </a:lnTo>
                  <a:lnTo>
                    <a:pt x="8" y="0"/>
                  </a:lnTo>
                  <a:lnTo>
                    <a:pt x="11" y="0"/>
                  </a:lnTo>
                  <a:lnTo>
                    <a:pt x="42" y="0"/>
                  </a:lnTo>
                  <a:lnTo>
                    <a:pt x="42" y="0"/>
                  </a:lnTo>
                  <a:lnTo>
                    <a:pt x="47" y="0"/>
                  </a:lnTo>
                  <a:lnTo>
                    <a:pt x="51" y="3"/>
                  </a:lnTo>
                  <a:lnTo>
                    <a:pt x="53" y="7"/>
                  </a:lnTo>
                  <a:lnTo>
                    <a:pt x="55" y="12"/>
                  </a:lnTo>
                  <a:lnTo>
                    <a:pt x="55" y="42"/>
                  </a:lnTo>
                  <a:close/>
                </a:path>
              </a:pathLst>
            </a:custGeom>
            <a:noFill/>
            <a:ln w="1905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29" name="Freeform 215"/>
            <p:cNvSpPr>
              <a:spLocks/>
            </p:cNvSpPr>
            <p:nvPr/>
          </p:nvSpPr>
          <p:spPr bwMode="auto">
            <a:xfrm>
              <a:off x="5070451" y="3639939"/>
              <a:ext cx="85725" cy="85725"/>
            </a:xfrm>
            <a:custGeom>
              <a:avLst/>
              <a:gdLst/>
              <a:ahLst/>
              <a:cxnLst>
                <a:cxn ang="0">
                  <a:pos x="36" y="54"/>
                </a:cxn>
                <a:cxn ang="0">
                  <a:pos x="29" y="54"/>
                </a:cxn>
                <a:cxn ang="0">
                  <a:pos x="11" y="54"/>
                </a:cxn>
                <a:cxn ang="0">
                  <a:pos x="11" y="54"/>
                </a:cxn>
                <a:cxn ang="0">
                  <a:pos x="7" y="53"/>
                </a:cxn>
                <a:cxn ang="0">
                  <a:pos x="3" y="50"/>
                </a:cxn>
                <a:cxn ang="0">
                  <a:pos x="1" y="46"/>
                </a:cxn>
                <a:cxn ang="0">
                  <a:pos x="0" y="43"/>
                </a:cxn>
                <a:cxn ang="0">
                  <a:pos x="0" y="12"/>
                </a:cxn>
                <a:cxn ang="0">
                  <a:pos x="0" y="12"/>
                </a:cxn>
                <a:cxn ang="0">
                  <a:pos x="1" y="7"/>
                </a:cxn>
                <a:cxn ang="0">
                  <a:pos x="3" y="3"/>
                </a:cxn>
                <a:cxn ang="0">
                  <a:pos x="7" y="1"/>
                </a:cxn>
                <a:cxn ang="0">
                  <a:pos x="11" y="0"/>
                </a:cxn>
                <a:cxn ang="0">
                  <a:pos x="42" y="0"/>
                </a:cxn>
                <a:cxn ang="0">
                  <a:pos x="42" y="0"/>
                </a:cxn>
                <a:cxn ang="0">
                  <a:pos x="47" y="1"/>
                </a:cxn>
                <a:cxn ang="0">
                  <a:pos x="50" y="3"/>
                </a:cxn>
                <a:cxn ang="0">
                  <a:pos x="53" y="7"/>
                </a:cxn>
                <a:cxn ang="0">
                  <a:pos x="54" y="12"/>
                </a:cxn>
                <a:cxn ang="0">
                  <a:pos x="54" y="43"/>
                </a:cxn>
              </a:cxnLst>
              <a:rect l="0" t="0" r="r" b="b"/>
              <a:pathLst>
                <a:path w="54" h="54">
                  <a:moveTo>
                    <a:pt x="36" y="54"/>
                  </a:moveTo>
                  <a:lnTo>
                    <a:pt x="29" y="54"/>
                  </a:lnTo>
                  <a:lnTo>
                    <a:pt x="11" y="54"/>
                  </a:lnTo>
                  <a:lnTo>
                    <a:pt x="11" y="54"/>
                  </a:lnTo>
                  <a:lnTo>
                    <a:pt x="7" y="53"/>
                  </a:lnTo>
                  <a:lnTo>
                    <a:pt x="3" y="50"/>
                  </a:lnTo>
                  <a:lnTo>
                    <a:pt x="1" y="46"/>
                  </a:lnTo>
                  <a:lnTo>
                    <a:pt x="0" y="43"/>
                  </a:lnTo>
                  <a:lnTo>
                    <a:pt x="0" y="12"/>
                  </a:lnTo>
                  <a:lnTo>
                    <a:pt x="0" y="12"/>
                  </a:lnTo>
                  <a:lnTo>
                    <a:pt x="1" y="7"/>
                  </a:lnTo>
                  <a:lnTo>
                    <a:pt x="3" y="3"/>
                  </a:lnTo>
                  <a:lnTo>
                    <a:pt x="7" y="1"/>
                  </a:lnTo>
                  <a:lnTo>
                    <a:pt x="11" y="0"/>
                  </a:lnTo>
                  <a:lnTo>
                    <a:pt x="42" y="0"/>
                  </a:lnTo>
                  <a:lnTo>
                    <a:pt x="42" y="0"/>
                  </a:lnTo>
                  <a:lnTo>
                    <a:pt x="47" y="1"/>
                  </a:lnTo>
                  <a:lnTo>
                    <a:pt x="50" y="3"/>
                  </a:lnTo>
                  <a:lnTo>
                    <a:pt x="53" y="7"/>
                  </a:lnTo>
                  <a:lnTo>
                    <a:pt x="54" y="12"/>
                  </a:lnTo>
                  <a:lnTo>
                    <a:pt x="54" y="43"/>
                  </a:lnTo>
                </a:path>
              </a:pathLst>
            </a:custGeom>
            <a:noFill/>
            <a:ln w="1905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30" name="Freeform 216"/>
            <p:cNvSpPr>
              <a:spLocks/>
            </p:cNvSpPr>
            <p:nvPr/>
          </p:nvSpPr>
          <p:spPr bwMode="auto">
            <a:xfrm>
              <a:off x="5037113" y="3595489"/>
              <a:ext cx="149225" cy="17462"/>
            </a:xfrm>
            <a:custGeom>
              <a:avLst/>
              <a:gdLst/>
              <a:ahLst/>
              <a:cxnLst>
                <a:cxn ang="0">
                  <a:pos x="94" y="0"/>
                </a:cxn>
                <a:cxn ang="0">
                  <a:pos x="94" y="0"/>
                </a:cxn>
                <a:cxn ang="0">
                  <a:pos x="94" y="5"/>
                </a:cxn>
                <a:cxn ang="0">
                  <a:pos x="92" y="9"/>
                </a:cxn>
                <a:cxn ang="0">
                  <a:pos x="88" y="10"/>
                </a:cxn>
                <a:cxn ang="0">
                  <a:pos x="83" y="11"/>
                </a:cxn>
                <a:cxn ang="0">
                  <a:pos x="47" y="11"/>
                </a:cxn>
                <a:cxn ang="0">
                  <a:pos x="12" y="11"/>
                </a:cxn>
                <a:cxn ang="0">
                  <a:pos x="12" y="11"/>
                </a:cxn>
                <a:cxn ang="0">
                  <a:pos x="8" y="10"/>
                </a:cxn>
                <a:cxn ang="0">
                  <a:pos x="4" y="9"/>
                </a:cxn>
                <a:cxn ang="0">
                  <a:pos x="2" y="5"/>
                </a:cxn>
                <a:cxn ang="0">
                  <a:pos x="0" y="0"/>
                </a:cxn>
              </a:cxnLst>
              <a:rect l="0" t="0" r="r" b="b"/>
              <a:pathLst>
                <a:path w="94" h="11">
                  <a:moveTo>
                    <a:pt x="94" y="0"/>
                  </a:moveTo>
                  <a:lnTo>
                    <a:pt x="94" y="0"/>
                  </a:lnTo>
                  <a:lnTo>
                    <a:pt x="94" y="5"/>
                  </a:lnTo>
                  <a:lnTo>
                    <a:pt x="92" y="9"/>
                  </a:lnTo>
                  <a:lnTo>
                    <a:pt x="88" y="10"/>
                  </a:lnTo>
                  <a:lnTo>
                    <a:pt x="83" y="11"/>
                  </a:lnTo>
                  <a:lnTo>
                    <a:pt x="47" y="11"/>
                  </a:lnTo>
                  <a:lnTo>
                    <a:pt x="12" y="11"/>
                  </a:lnTo>
                  <a:lnTo>
                    <a:pt x="12" y="11"/>
                  </a:lnTo>
                  <a:lnTo>
                    <a:pt x="8" y="10"/>
                  </a:lnTo>
                  <a:lnTo>
                    <a:pt x="4" y="9"/>
                  </a:lnTo>
                  <a:lnTo>
                    <a:pt x="2" y="5"/>
                  </a:lnTo>
                  <a:lnTo>
                    <a:pt x="0" y="0"/>
                  </a:lnTo>
                </a:path>
              </a:pathLst>
            </a:custGeom>
            <a:noFill/>
            <a:ln w="1905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31" name="Line 217"/>
            <p:cNvSpPr>
              <a:spLocks noChangeShapeType="1"/>
            </p:cNvSpPr>
            <p:nvPr/>
          </p:nvSpPr>
          <p:spPr bwMode="auto">
            <a:xfrm flipV="1">
              <a:off x="5111726" y="3612952"/>
              <a:ext cx="1588" cy="26987"/>
            </a:xfrm>
            <a:prstGeom prst="line">
              <a:avLst/>
            </a:prstGeom>
            <a:noFill/>
            <a:ln w="1905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grpSp>
      <p:sp>
        <p:nvSpPr>
          <p:cNvPr id="14" name="Rounded Rectangle 13"/>
          <p:cNvSpPr/>
          <p:nvPr/>
        </p:nvSpPr>
        <p:spPr bwMode="auto">
          <a:xfrm>
            <a:off x="407989" y="2438930"/>
            <a:ext cx="2653420" cy="540000"/>
          </a:xfrm>
          <a:prstGeom prst="roundRect">
            <a:avLst/>
          </a:prstGeom>
          <a:solidFill>
            <a:schemeClr val="tx2">
              <a:lumMod val="40000"/>
              <a:lumOff val="60000"/>
            </a:schemeClr>
          </a:solidFill>
          <a:ln w="12700" cap="flat" cmpd="sng" algn="ctr">
            <a:noFill/>
            <a:prstDash val="sysDash"/>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sz="1400"/>
          </a:p>
        </p:txBody>
      </p:sp>
      <p:sp>
        <p:nvSpPr>
          <p:cNvPr id="17" name="Rounded Rectangle 16"/>
          <p:cNvSpPr/>
          <p:nvPr/>
        </p:nvSpPr>
        <p:spPr bwMode="auto">
          <a:xfrm>
            <a:off x="407989" y="3487064"/>
            <a:ext cx="2653420" cy="540000"/>
          </a:xfrm>
          <a:prstGeom prst="roundRect">
            <a:avLst/>
          </a:prstGeom>
          <a:solidFill>
            <a:schemeClr val="tx2">
              <a:lumMod val="60000"/>
              <a:lumOff val="40000"/>
            </a:schemeClr>
          </a:solidFill>
          <a:ln w="12700" cap="flat" cmpd="sng" algn="ctr">
            <a:noFill/>
            <a:prstDash val="sysDash"/>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sz="1400"/>
          </a:p>
        </p:txBody>
      </p:sp>
      <p:sp>
        <p:nvSpPr>
          <p:cNvPr id="18" name="Rounded Rectangle 17"/>
          <p:cNvSpPr/>
          <p:nvPr/>
        </p:nvSpPr>
        <p:spPr bwMode="auto">
          <a:xfrm>
            <a:off x="407989" y="4558647"/>
            <a:ext cx="2653420" cy="540000"/>
          </a:xfrm>
          <a:prstGeom prst="roundRect">
            <a:avLst/>
          </a:prstGeom>
          <a:solidFill>
            <a:schemeClr val="tx2"/>
          </a:solidFill>
          <a:ln w="12700" cap="flat" cmpd="sng" algn="ctr">
            <a:noFill/>
            <a:prstDash val="sysDash"/>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sz="1400"/>
          </a:p>
        </p:txBody>
      </p:sp>
      <p:sp>
        <p:nvSpPr>
          <p:cNvPr id="19" name="Rounded Rectangle 18"/>
          <p:cNvSpPr/>
          <p:nvPr/>
        </p:nvSpPr>
        <p:spPr bwMode="auto">
          <a:xfrm>
            <a:off x="407989" y="5614461"/>
            <a:ext cx="2653420" cy="540000"/>
          </a:xfrm>
          <a:prstGeom prst="roundRect">
            <a:avLst/>
          </a:prstGeom>
          <a:solidFill>
            <a:schemeClr val="tx2">
              <a:lumMod val="75000"/>
            </a:schemeClr>
          </a:solidFill>
          <a:ln w="12700" cap="flat" cmpd="sng" algn="ctr">
            <a:noFill/>
            <a:prstDash val="sysDash"/>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sz="1400"/>
          </a:p>
        </p:txBody>
      </p:sp>
      <p:sp>
        <p:nvSpPr>
          <p:cNvPr id="32" name="Rectangle 31"/>
          <p:cNvSpPr/>
          <p:nvPr/>
        </p:nvSpPr>
        <p:spPr bwMode="auto">
          <a:xfrm>
            <a:off x="407989" y="1654113"/>
            <a:ext cx="2777414" cy="512466"/>
          </a:xfrm>
          <a:prstGeom prst="rect">
            <a:avLst/>
          </a:prstGeom>
          <a:noFill/>
          <a:ln w="12700" cap="flat" cmpd="sng" algn="ctr">
            <a:no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54000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2"/>
                </a:solidFill>
                <a:effectLst/>
              </a:rPr>
              <a:t>Governance body</a:t>
            </a:r>
          </a:p>
        </p:txBody>
      </p:sp>
      <p:cxnSp>
        <p:nvCxnSpPr>
          <p:cNvPr id="33" name="Straight Connector 32"/>
          <p:cNvCxnSpPr/>
          <p:nvPr/>
        </p:nvCxnSpPr>
        <p:spPr bwMode="auto">
          <a:xfrm>
            <a:off x="531981" y="2166578"/>
            <a:ext cx="2529430" cy="0"/>
          </a:xfrm>
          <a:prstGeom prst="line">
            <a:avLst/>
          </a:prstGeom>
          <a:ln>
            <a:headEnd type="none" w="sm" len="sm"/>
            <a:tailEnd type="none" w="sm" len="sm"/>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E4584595-6C4D-44AE-821C-4B3E4D26672C}"/>
              </a:ext>
            </a:extLst>
          </p:cNvPr>
          <p:cNvGrpSpPr/>
          <p:nvPr/>
        </p:nvGrpSpPr>
        <p:grpSpPr>
          <a:xfrm>
            <a:off x="3185403" y="1654113"/>
            <a:ext cx="2766145" cy="512466"/>
            <a:chOff x="3188220" y="1654113"/>
            <a:chExt cx="2766145" cy="512466"/>
          </a:xfrm>
        </p:grpSpPr>
        <p:grpSp>
          <p:nvGrpSpPr>
            <p:cNvPr id="20" name="Groupe 376"/>
            <p:cNvGrpSpPr>
              <a:grpSpLocks noChangeAspect="1"/>
            </p:cNvGrpSpPr>
            <p:nvPr/>
          </p:nvGrpSpPr>
          <p:grpSpPr>
            <a:xfrm>
              <a:off x="3361356" y="1730342"/>
              <a:ext cx="278501" cy="359999"/>
              <a:chOff x="1250926" y="1303139"/>
              <a:chExt cx="242888" cy="320674"/>
            </a:xfrm>
          </p:grpSpPr>
          <p:sp>
            <p:nvSpPr>
              <p:cNvPr id="21" name="Freeform 81"/>
              <p:cNvSpPr>
                <a:spLocks/>
              </p:cNvSpPr>
              <p:nvPr/>
            </p:nvSpPr>
            <p:spPr bwMode="auto">
              <a:xfrm>
                <a:off x="1328714" y="1303139"/>
                <a:ext cx="66675" cy="44450"/>
              </a:xfrm>
              <a:custGeom>
                <a:avLst/>
                <a:gdLst/>
                <a:ahLst/>
                <a:cxnLst>
                  <a:cxn ang="0">
                    <a:pos x="35" y="28"/>
                  </a:cxn>
                  <a:cxn ang="0">
                    <a:pos x="35" y="20"/>
                  </a:cxn>
                  <a:cxn ang="0">
                    <a:pos x="42" y="20"/>
                  </a:cxn>
                  <a:cxn ang="0">
                    <a:pos x="42" y="0"/>
                  </a:cxn>
                  <a:cxn ang="0">
                    <a:pos x="0" y="0"/>
                  </a:cxn>
                  <a:cxn ang="0">
                    <a:pos x="0" y="20"/>
                  </a:cxn>
                  <a:cxn ang="0">
                    <a:pos x="6" y="20"/>
                  </a:cxn>
                  <a:cxn ang="0">
                    <a:pos x="6" y="28"/>
                  </a:cxn>
                </a:cxnLst>
                <a:rect l="0" t="0" r="r" b="b"/>
                <a:pathLst>
                  <a:path w="42" h="28">
                    <a:moveTo>
                      <a:pt x="35" y="28"/>
                    </a:moveTo>
                    <a:lnTo>
                      <a:pt x="35" y="20"/>
                    </a:lnTo>
                    <a:lnTo>
                      <a:pt x="42" y="20"/>
                    </a:lnTo>
                    <a:lnTo>
                      <a:pt x="42" y="0"/>
                    </a:lnTo>
                    <a:lnTo>
                      <a:pt x="0" y="0"/>
                    </a:lnTo>
                    <a:lnTo>
                      <a:pt x="0" y="20"/>
                    </a:lnTo>
                    <a:lnTo>
                      <a:pt x="6" y="20"/>
                    </a:lnTo>
                    <a:lnTo>
                      <a:pt x="6" y="28"/>
                    </a:lnTo>
                  </a:path>
                </a:pathLst>
              </a:custGeom>
              <a:noFill/>
              <a:ln w="1905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22" name="Freeform 82"/>
              <p:cNvSpPr>
                <a:spLocks/>
              </p:cNvSpPr>
              <p:nvPr/>
            </p:nvSpPr>
            <p:spPr bwMode="auto">
              <a:xfrm>
                <a:off x="1250926" y="1368226"/>
                <a:ext cx="222250" cy="255587"/>
              </a:xfrm>
              <a:custGeom>
                <a:avLst/>
                <a:gdLst/>
                <a:ahLst/>
                <a:cxnLst>
                  <a:cxn ang="0">
                    <a:pos x="33" y="109"/>
                  </a:cxn>
                  <a:cxn ang="0">
                    <a:pos x="26" y="100"/>
                  </a:cxn>
                  <a:cxn ang="0">
                    <a:pos x="17" y="81"/>
                  </a:cxn>
                  <a:cxn ang="0">
                    <a:pos x="17" y="71"/>
                  </a:cxn>
                  <a:cxn ang="0">
                    <a:pos x="21" y="51"/>
                  </a:cxn>
                  <a:cxn ang="0">
                    <a:pos x="33" y="33"/>
                  </a:cxn>
                  <a:cxn ang="0">
                    <a:pos x="40" y="27"/>
                  </a:cxn>
                  <a:cxn ang="0">
                    <a:pos x="59" y="19"/>
                  </a:cxn>
                  <a:cxn ang="0">
                    <a:pos x="71" y="18"/>
                  </a:cxn>
                  <a:cxn ang="0">
                    <a:pos x="91" y="22"/>
                  </a:cxn>
                  <a:cxn ang="0">
                    <a:pos x="107" y="33"/>
                  </a:cxn>
                  <a:cxn ang="0">
                    <a:pos x="114" y="42"/>
                  </a:cxn>
                  <a:cxn ang="0">
                    <a:pos x="122" y="61"/>
                  </a:cxn>
                  <a:cxn ang="0">
                    <a:pos x="122" y="71"/>
                  </a:cxn>
                  <a:cxn ang="0">
                    <a:pos x="119" y="91"/>
                  </a:cxn>
                  <a:cxn ang="0">
                    <a:pos x="107" y="109"/>
                  </a:cxn>
                  <a:cxn ang="0">
                    <a:pos x="100" y="115"/>
                  </a:cxn>
                  <a:cxn ang="0">
                    <a:pos x="82" y="123"/>
                  </a:cxn>
                  <a:cxn ang="0">
                    <a:pos x="72" y="104"/>
                  </a:cxn>
                  <a:cxn ang="0">
                    <a:pos x="72" y="161"/>
                  </a:cxn>
                  <a:cxn ang="0">
                    <a:pos x="72" y="142"/>
                  </a:cxn>
                  <a:cxn ang="0">
                    <a:pos x="97" y="136"/>
                  </a:cxn>
                  <a:cxn ang="0">
                    <a:pos x="120" y="122"/>
                  </a:cxn>
                  <a:cxn ang="0">
                    <a:pos x="129" y="110"/>
                  </a:cxn>
                  <a:cxn ang="0">
                    <a:pos x="139" y="85"/>
                  </a:cxn>
                  <a:cxn ang="0">
                    <a:pos x="140" y="71"/>
                  </a:cxn>
                  <a:cxn ang="0">
                    <a:pos x="135" y="44"/>
                  </a:cxn>
                  <a:cxn ang="0">
                    <a:pos x="120" y="22"/>
                  </a:cxn>
                  <a:cxn ang="0">
                    <a:pos x="109" y="13"/>
                  </a:cxn>
                  <a:cxn ang="0">
                    <a:pos x="83" y="1"/>
                  </a:cxn>
                  <a:cxn ang="0">
                    <a:pos x="71" y="0"/>
                  </a:cxn>
                  <a:cxn ang="0">
                    <a:pos x="43" y="5"/>
                  </a:cxn>
                  <a:cxn ang="0">
                    <a:pos x="20" y="22"/>
                  </a:cxn>
                  <a:cxn ang="0">
                    <a:pos x="11" y="32"/>
                  </a:cxn>
                  <a:cxn ang="0">
                    <a:pos x="1" y="57"/>
                  </a:cxn>
                  <a:cxn ang="0">
                    <a:pos x="0" y="71"/>
                  </a:cxn>
                  <a:cxn ang="0">
                    <a:pos x="1" y="87"/>
                  </a:cxn>
                  <a:cxn ang="0">
                    <a:pos x="7" y="104"/>
                  </a:cxn>
                </a:cxnLst>
                <a:rect l="0" t="0" r="r" b="b"/>
                <a:pathLst>
                  <a:path w="140" h="161">
                    <a:moveTo>
                      <a:pt x="20" y="122"/>
                    </a:moveTo>
                    <a:lnTo>
                      <a:pt x="33" y="109"/>
                    </a:lnTo>
                    <a:lnTo>
                      <a:pt x="33" y="109"/>
                    </a:lnTo>
                    <a:lnTo>
                      <a:pt x="26" y="100"/>
                    </a:lnTo>
                    <a:lnTo>
                      <a:pt x="21" y="91"/>
                    </a:lnTo>
                    <a:lnTo>
                      <a:pt x="17" y="81"/>
                    </a:lnTo>
                    <a:lnTo>
                      <a:pt x="17" y="71"/>
                    </a:lnTo>
                    <a:lnTo>
                      <a:pt x="17" y="71"/>
                    </a:lnTo>
                    <a:lnTo>
                      <a:pt x="17" y="61"/>
                    </a:lnTo>
                    <a:lnTo>
                      <a:pt x="21" y="51"/>
                    </a:lnTo>
                    <a:lnTo>
                      <a:pt x="26" y="42"/>
                    </a:lnTo>
                    <a:lnTo>
                      <a:pt x="33" y="33"/>
                    </a:lnTo>
                    <a:lnTo>
                      <a:pt x="33" y="33"/>
                    </a:lnTo>
                    <a:lnTo>
                      <a:pt x="40" y="27"/>
                    </a:lnTo>
                    <a:lnTo>
                      <a:pt x="49" y="22"/>
                    </a:lnTo>
                    <a:lnTo>
                      <a:pt x="59" y="19"/>
                    </a:lnTo>
                    <a:lnTo>
                      <a:pt x="71" y="18"/>
                    </a:lnTo>
                    <a:lnTo>
                      <a:pt x="71" y="18"/>
                    </a:lnTo>
                    <a:lnTo>
                      <a:pt x="81" y="19"/>
                    </a:lnTo>
                    <a:lnTo>
                      <a:pt x="91" y="22"/>
                    </a:lnTo>
                    <a:lnTo>
                      <a:pt x="100" y="27"/>
                    </a:lnTo>
                    <a:lnTo>
                      <a:pt x="107" y="33"/>
                    </a:lnTo>
                    <a:lnTo>
                      <a:pt x="107" y="33"/>
                    </a:lnTo>
                    <a:lnTo>
                      <a:pt x="114" y="42"/>
                    </a:lnTo>
                    <a:lnTo>
                      <a:pt x="119" y="51"/>
                    </a:lnTo>
                    <a:lnTo>
                      <a:pt x="122" y="61"/>
                    </a:lnTo>
                    <a:lnTo>
                      <a:pt x="122" y="71"/>
                    </a:lnTo>
                    <a:lnTo>
                      <a:pt x="122" y="71"/>
                    </a:lnTo>
                    <a:lnTo>
                      <a:pt x="122" y="81"/>
                    </a:lnTo>
                    <a:lnTo>
                      <a:pt x="119" y="91"/>
                    </a:lnTo>
                    <a:lnTo>
                      <a:pt x="114" y="100"/>
                    </a:lnTo>
                    <a:lnTo>
                      <a:pt x="107" y="109"/>
                    </a:lnTo>
                    <a:lnTo>
                      <a:pt x="107" y="109"/>
                    </a:lnTo>
                    <a:lnTo>
                      <a:pt x="100" y="115"/>
                    </a:lnTo>
                    <a:lnTo>
                      <a:pt x="91" y="120"/>
                    </a:lnTo>
                    <a:lnTo>
                      <a:pt x="82" y="123"/>
                    </a:lnTo>
                    <a:lnTo>
                      <a:pt x="72" y="124"/>
                    </a:lnTo>
                    <a:lnTo>
                      <a:pt x="72" y="104"/>
                    </a:lnTo>
                    <a:lnTo>
                      <a:pt x="43" y="132"/>
                    </a:lnTo>
                    <a:lnTo>
                      <a:pt x="72" y="161"/>
                    </a:lnTo>
                    <a:lnTo>
                      <a:pt x="72" y="142"/>
                    </a:lnTo>
                    <a:lnTo>
                      <a:pt x="72" y="142"/>
                    </a:lnTo>
                    <a:lnTo>
                      <a:pt x="84" y="141"/>
                    </a:lnTo>
                    <a:lnTo>
                      <a:pt x="97" y="136"/>
                    </a:lnTo>
                    <a:lnTo>
                      <a:pt x="110" y="129"/>
                    </a:lnTo>
                    <a:lnTo>
                      <a:pt x="120" y="122"/>
                    </a:lnTo>
                    <a:lnTo>
                      <a:pt x="120" y="122"/>
                    </a:lnTo>
                    <a:lnTo>
                      <a:pt x="129" y="110"/>
                    </a:lnTo>
                    <a:lnTo>
                      <a:pt x="135" y="98"/>
                    </a:lnTo>
                    <a:lnTo>
                      <a:pt x="139" y="85"/>
                    </a:lnTo>
                    <a:lnTo>
                      <a:pt x="140" y="71"/>
                    </a:lnTo>
                    <a:lnTo>
                      <a:pt x="140" y="71"/>
                    </a:lnTo>
                    <a:lnTo>
                      <a:pt x="139" y="57"/>
                    </a:lnTo>
                    <a:lnTo>
                      <a:pt x="135" y="44"/>
                    </a:lnTo>
                    <a:lnTo>
                      <a:pt x="129" y="32"/>
                    </a:lnTo>
                    <a:lnTo>
                      <a:pt x="120" y="22"/>
                    </a:lnTo>
                    <a:lnTo>
                      <a:pt x="120" y="22"/>
                    </a:lnTo>
                    <a:lnTo>
                      <a:pt x="109" y="13"/>
                    </a:lnTo>
                    <a:lnTo>
                      <a:pt x="97" y="5"/>
                    </a:lnTo>
                    <a:lnTo>
                      <a:pt x="83" y="1"/>
                    </a:lnTo>
                    <a:lnTo>
                      <a:pt x="71" y="0"/>
                    </a:lnTo>
                    <a:lnTo>
                      <a:pt x="71" y="0"/>
                    </a:lnTo>
                    <a:lnTo>
                      <a:pt x="57" y="1"/>
                    </a:lnTo>
                    <a:lnTo>
                      <a:pt x="43" y="5"/>
                    </a:lnTo>
                    <a:lnTo>
                      <a:pt x="31" y="13"/>
                    </a:lnTo>
                    <a:lnTo>
                      <a:pt x="20" y="22"/>
                    </a:lnTo>
                    <a:lnTo>
                      <a:pt x="20" y="22"/>
                    </a:lnTo>
                    <a:lnTo>
                      <a:pt x="11" y="32"/>
                    </a:lnTo>
                    <a:lnTo>
                      <a:pt x="5" y="44"/>
                    </a:lnTo>
                    <a:lnTo>
                      <a:pt x="1" y="57"/>
                    </a:lnTo>
                    <a:lnTo>
                      <a:pt x="0" y="71"/>
                    </a:lnTo>
                    <a:lnTo>
                      <a:pt x="0" y="71"/>
                    </a:lnTo>
                    <a:lnTo>
                      <a:pt x="0" y="80"/>
                    </a:lnTo>
                    <a:lnTo>
                      <a:pt x="1" y="87"/>
                    </a:lnTo>
                    <a:lnTo>
                      <a:pt x="3" y="96"/>
                    </a:lnTo>
                    <a:lnTo>
                      <a:pt x="7" y="104"/>
                    </a:lnTo>
                  </a:path>
                </a:pathLst>
              </a:custGeom>
              <a:noFill/>
              <a:ln w="1905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23" name="Freeform 83"/>
              <p:cNvSpPr>
                <a:spLocks/>
              </p:cNvSpPr>
              <p:nvPr/>
            </p:nvSpPr>
            <p:spPr bwMode="auto">
              <a:xfrm>
                <a:off x="1441426" y="1347589"/>
                <a:ext cx="52388" cy="52387"/>
              </a:xfrm>
              <a:custGeom>
                <a:avLst/>
                <a:gdLst/>
                <a:ahLst/>
                <a:cxnLst>
                  <a:cxn ang="0">
                    <a:pos x="0" y="14"/>
                  </a:cxn>
                  <a:cxn ang="0">
                    <a:pos x="14" y="0"/>
                  </a:cxn>
                  <a:cxn ang="0">
                    <a:pos x="33" y="19"/>
                  </a:cxn>
                  <a:cxn ang="0">
                    <a:pos x="20" y="33"/>
                  </a:cxn>
                </a:cxnLst>
                <a:rect l="0" t="0" r="r" b="b"/>
                <a:pathLst>
                  <a:path w="33" h="33">
                    <a:moveTo>
                      <a:pt x="0" y="14"/>
                    </a:moveTo>
                    <a:lnTo>
                      <a:pt x="14" y="0"/>
                    </a:lnTo>
                    <a:lnTo>
                      <a:pt x="33" y="19"/>
                    </a:lnTo>
                    <a:lnTo>
                      <a:pt x="20" y="33"/>
                    </a:lnTo>
                  </a:path>
                </a:pathLst>
              </a:custGeom>
              <a:noFill/>
              <a:ln w="1905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24" name="Line 84"/>
              <p:cNvSpPr>
                <a:spLocks noChangeShapeType="1"/>
              </p:cNvSpPr>
              <p:nvPr/>
            </p:nvSpPr>
            <p:spPr bwMode="auto">
              <a:xfrm>
                <a:off x="1363639" y="1415851"/>
                <a:ext cx="1588" cy="65087"/>
              </a:xfrm>
              <a:prstGeom prst="line">
                <a:avLst/>
              </a:prstGeom>
              <a:noFill/>
              <a:ln w="1905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25" name="Freeform 85"/>
              <p:cNvSpPr>
                <a:spLocks/>
              </p:cNvSpPr>
              <p:nvPr/>
            </p:nvSpPr>
            <p:spPr bwMode="auto">
              <a:xfrm>
                <a:off x="1350939" y="1468239"/>
                <a:ext cx="23813" cy="22225"/>
              </a:xfrm>
              <a:custGeom>
                <a:avLst/>
                <a:gdLst/>
                <a:ahLst/>
                <a:cxnLst>
                  <a:cxn ang="0">
                    <a:pos x="15" y="8"/>
                  </a:cxn>
                  <a:cxn ang="0">
                    <a:pos x="15" y="8"/>
                  </a:cxn>
                  <a:cxn ang="0">
                    <a:pos x="14" y="11"/>
                  </a:cxn>
                  <a:cxn ang="0">
                    <a:pos x="13" y="13"/>
                  </a:cxn>
                  <a:cxn ang="0">
                    <a:pos x="10" y="14"/>
                  </a:cxn>
                  <a:cxn ang="0">
                    <a:pos x="8" y="14"/>
                  </a:cxn>
                  <a:cxn ang="0">
                    <a:pos x="8" y="14"/>
                  </a:cxn>
                  <a:cxn ang="0">
                    <a:pos x="5" y="14"/>
                  </a:cxn>
                  <a:cxn ang="0">
                    <a:pos x="2" y="13"/>
                  </a:cxn>
                  <a:cxn ang="0">
                    <a:pos x="1" y="11"/>
                  </a:cxn>
                  <a:cxn ang="0">
                    <a:pos x="0" y="8"/>
                  </a:cxn>
                  <a:cxn ang="0">
                    <a:pos x="0" y="8"/>
                  </a:cxn>
                  <a:cxn ang="0">
                    <a:pos x="1" y="4"/>
                  </a:cxn>
                  <a:cxn ang="0">
                    <a:pos x="2" y="3"/>
                  </a:cxn>
                  <a:cxn ang="0">
                    <a:pos x="5" y="0"/>
                  </a:cxn>
                  <a:cxn ang="0">
                    <a:pos x="8" y="0"/>
                  </a:cxn>
                  <a:cxn ang="0">
                    <a:pos x="8" y="0"/>
                  </a:cxn>
                  <a:cxn ang="0">
                    <a:pos x="10" y="0"/>
                  </a:cxn>
                  <a:cxn ang="0">
                    <a:pos x="13" y="3"/>
                  </a:cxn>
                  <a:cxn ang="0">
                    <a:pos x="14" y="4"/>
                  </a:cxn>
                  <a:cxn ang="0">
                    <a:pos x="15" y="8"/>
                  </a:cxn>
                  <a:cxn ang="0">
                    <a:pos x="15" y="8"/>
                  </a:cxn>
                </a:cxnLst>
                <a:rect l="0" t="0" r="r" b="b"/>
                <a:pathLst>
                  <a:path w="15" h="14">
                    <a:moveTo>
                      <a:pt x="15" y="8"/>
                    </a:moveTo>
                    <a:lnTo>
                      <a:pt x="15" y="8"/>
                    </a:lnTo>
                    <a:lnTo>
                      <a:pt x="14" y="11"/>
                    </a:lnTo>
                    <a:lnTo>
                      <a:pt x="13" y="13"/>
                    </a:lnTo>
                    <a:lnTo>
                      <a:pt x="10" y="14"/>
                    </a:lnTo>
                    <a:lnTo>
                      <a:pt x="8" y="14"/>
                    </a:lnTo>
                    <a:lnTo>
                      <a:pt x="8" y="14"/>
                    </a:lnTo>
                    <a:lnTo>
                      <a:pt x="5" y="14"/>
                    </a:lnTo>
                    <a:lnTo>
                      <a:pt x="2" y="13"/>
                    </a:lnTo>
                    <a:lnTo>
                      <a:pt x="1" y="11"/>
                    </a:lnTo>
                    <a:lnTo>
                      <a:pt x="0" y="8"/>
                    </a:lnTo>
                    <a:lnTo>
                      <a:pt x="0" y="8"/>
                    </a:lnTo>
                    <a:lnTo>
                      <a:pt x="1" y="4"/>
                    </a:lnTo>
                    <a:lnTo>
                      <a:pt x="2" y="3"/>
                    </a:lnTo>
                    <a:lnTo>
                      <a:pt x="5" y="0"/>
                    </a:lnTo>
                    <a:lnTo>
                      <a:pt x="8" y="0"/>
                    </a:lnTo>
                    <a:lnTo>
                      <a:pt x="8" y="0"/>
                    </a:lnTo>
                    <a:lnTo>
                      <a:pt x="10" y="0"/>
                    </a:lnTo>
                    <a:lnTo>
                      <a:pt x="13" y="3"/>
                    </a:lnTo>
                    <a:lnTo>
                      <a:pt x="14" y="4"/>
                    </a:lnTo>
                    <a:lnTo>
                      <a:pt x="15" y="8"/>
                    </a:lnTo>
                    <a:lnTo>
                      <a:pt x="15" y="8"/>
                    </a:lnTo>
                    <a:close/>
                  </a:path>
                </a:pathLst>
              </a:custGeom>
              <a:noFill/>
              <a:ln w="1905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grpSp>
        <p:sp>
          <p:nvSpPr>
            <p:cNvPr id="34" name="Rectangle 33"/>
            <p:cNvSpPr/>
            <p:nvPr/>
          </p:nvSpPr>
          <p:spPr bwMode="auto">
            <a:xfrm>
              <a:off x="3188220" y="1654113"/>
              <a:ext cx="2766145" cy="512466"/>
            </a:xfrm>
            <a:prstGeom prst="rect">
              <a:avLst/>
            </a:prstGeom>
            <a:noFill/>
            <a:ln w="12700" cap="flat" cmpd="sng" algn="ctr">
              <a:no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54000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2"/>
                  </a:solidFill>
                  <a:effectLst/>
                </a:rPr>
                <a:t>Duration &amp; frequency</a:t>
              </a:r>
            </a:p>
          </p:txBody>
        </p:sp>
      </p:grpSp>
      <p:cxnSp>
        <p:nvCxnSpPr>
          <p:cNvPr id="35" name="Straight Connector 34"/>
          <p:cNvCxnSpPr/>
          <p:nvPr/>
        </p:nvCxnSpPr>
        <p:spPr bwMode="auto">
          <a:xfrm>
            <a:off x="3304659" y="2166578"/>
            <a:ext cx="3521364" cy="0"/>
          </a:xfrm>
          <a:prstGeom prst="line">
            <a:avLst/>
          </a:prstGeom>
          <a:ln>
            <a:headEnd type="none" w="sm" len="sm"/>
            <a:tailEnd type="none" w="sm" len="sm"/>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auto">
          <a:xfrm>
            <a:off x="7082842" y="2166578"/>
            <a:ext cx="4562894" cy="0"/>
          </a:xfrm>
          <a:prstGeom prst="line">
            <a:avLst/>
          </a:prstGeom>
          <a:ln>
            <a:headEnd type="none" w="sm" len="sm"/>
            <a:tailEnd type="none" w="sm" len="sm"/>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auto">
          <a:xfrm>
            <a:off x="531981" y="3226636"/>
            <a:ext cx="11243265" cy="0"/>
          </a:xfrm>
          <a:prstGeom prst="line">
            <a:avLst/>
          </a:prstGeom>
          <a:solidFill>
            <a:schemeClr val="accent1"/>
          </a:solidFill>
          <a:ln w="12700" cap="flat" cmpd="sng" algn="ctr">
            <a:solidFill>
              <a:schemeClr val="bg1">
                <a:lumMod val="75000"/>
              </a:schemeClr>
            </a:solidFill>
            <a:prstDash val="dash"/>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9" name="Straight Connector 38"/>
          <p:cNvCxnSpPr/>
          <p:nvPr/>
        </p:nvCxnSpPr>
        <p:spPr bwMode="auto">
          <a:xfrm>
            <a:off x="531981" y="4289069"/>
            <a:ext cx="11243265" cy="0"/>
          </a:xfrm>
          <a:prstGeom prst="line">
            <a:avLst/>
          </a:prstGeom>
          <a:solidFill>
            <a:schemeClr val="accent1"/>
          </a:solidFill>
          <a:ln w="12700" cap="flat" cmpd="sng" algn="ctr">
            <a:solidFill>
              <a:schemeClr val="bg1">
                <a:lumMod val="75000"/>
              </a:schemeClr>
            </a:solidFill>
            <a:prstDash val="dash"/>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40" name="Rectangle 39"/>
          <p:cNvSpPr/>
          <p:nvPr/>
        </p:nvSpPr>
        <p:spPr bwMode="auto">
          <a:xfrm>
            <a:off x="407989" y="2162970"/>
            <a:ext cx="2777414" cy="1064899"/>
          </a:xfrm>
          <a:prstGeom prst="rect">
            <a:avLst/>
          </a:prstGeom>
          <a:noFill/>
          <a:ln w="12700" cap="flat" cmpd="sng" algn="ctr">
            <a:no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46800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bg1"/>
                </a:solidFill>
                <a:effectLst/>
              </a:rPr>
              <a:t>Sponsors</a:t>
            </a:r>
            <a:r>
              <a:rPr kumimoji="0" lang="en-US" sz="1400" b="1" i="0" u="none" strike="noStrike" cap="none" normalizeH="0">
                <a:ln>
                  <a:noFill/>
                </a:ln>
                <a:solidFill>
                  <a:schemeClr val="bg1"/>
                </a:solidFill>
                <a:effectLst/>
              </a:rPr>
              <a:t> meeting</a:t>
            </a:r>
            <a:endParaRPr kumimoji="0" lang="en-US" sz="1400" b="1" i="0" u="none" strike="noStrike" cap="none" normalizeH="0" baseline="0">
              <a:ln>
                <a:noFill/>
              </a:ln>
              <a:solidFill>
                <a:schemeClr val="bg1"/>
              </a:solidFill>
              <a:effectLst/>
            </a:endParaRPr>
          </a:p>
        </p:txBody>
      </p:sp>
      <p:sp>
        <p:nvSpPr>
          <p:cNvPr id="41" name="Rectangle 40"/>
          <p:cNvSpPr/>
          <p:nvPr/>
        </p:nvSpPr>
        <p:spPr bwMode="auto">
          <a:xfrm>
            <a:off x="407989" y="3225403"/>
            <a:ext cx="2777414" cy="1064899"/>
          </a:xfrm>
          <a:prstGeom prst="rect">
            <a:avLst/>
          </a:prstGeom>
          <a:noFill/>
          <a:ln w="12700" cap="flat" cmpd="sng" algn="ctr">
            <a:no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46800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bg1"/>
                </a:solidFill>
                <a:effectLst/>
              </a:rPr>
              <a:t>Steering committee</a:t>
            </a:r>
          </a:p>
        </p:txBody>
      </p:sp>
      <p:sp>
        <p:nvSpPr>
          <p:cNvPr id="42" name="Rectangle 41"/>
          <p:cNvSpPr/>
          <p:nvPr/>
        </p:nvSpPr>
        <p:spPr bwMode="auto">
          <a:xfrm>
            <a:off x="3185403" y="2162970"/>
            <a:ext cx="3759878" cy="1064899"/>
          </a:xfrm>
          <a:prstGeom prst="rect">
            <a:avLst/>
          </a:prstGeom>
          <a:noFill/>
          <a:ln w="12700" cap="flat" cmpd="sng" algn="ctr">
            <a:no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0000" tIns="45720" rIns="91440" bIns="45720" numCol="1" rtlCol="0" anchor="ctr" anchorCtr="0" compatLnSpc="1">
            <a:prstTxWarp prst="textNoShape">
              <a:avLst/>
            </a:prstTxWarp>
          </a:bodyPr>
          <a:lstStyle/>
          <a:p>
            <a:pPr marL="171450" marR="0" indent="-171450" algn="l" defTabSz="914400" rtl="0" eaLnBrk="1" fontAlgn="base" latinLnBrk="0" hangingPunct="1">
              <a:lnSpc>
                <a:spcPct val="100000"/>
              </a:lnSpc>
              <a:spcBef>
                <a:spcPct val="0"/>
              </a:spcBef>
              <a:spcAft>
                <a:spcPct val="0"/>
              </a:spcAft>
              <a:buClr>
                <a:schemeClr val="accent3"/>
              </a:buClr>
              <a:buSzTx/>
              <a:buFont typeface="Wingdings" panose="05000000000000000000" pitchFamily="2" charset="2"/>
              <a:buChar char="§"/>
              <a:tabLst/>
            </a:pPr>
            <a:r>
              <a:rPr lang="en-US" sz="1400"/>
              <a:t>1 hour</a:t>
            </a:r>
            <a:endParaRPr kumimoji="0" lang="en-US" sz="1400" b="0" i="0" u="none" strike="noStrike" cap="none" normalizeH="0" baseline="0">
              <a:ln>
                <a:noFill/>
              </a:ln>
              <a:effectLst/>
            </a:endParaRPr>
          </a:p>
          <a:p>
            <a:pPr marL="171450" indent="-171450">
              <a:buClr>
                <a:schemeClr val="accent3"/>
              </a:buClr>
              <a:buFont typeface="Wingdings" panose="05000000000000000000" pitchFamily="2" charset="2"/>
              <a:buChar char="§"/>
            </a:pPr>
            <a:r>
              <a:rPr lang="en-US" sz="1400"/>
              <a:t>Once a month</a:t>
            </a:r>
          </a:p>
        </p:txBody>
      </p:sp>
      <p:sp>
        <p:nvSpPr>
          <p:cNvPr id="43" name="Rectangle 42"/>
          <p:cNvSpPr/>
          <p:nvPr/>
        </p:nvSpPr>
        <p:spPr bwMode="auto">
          <a:xfrm>
            <a:off x="3185403" y="3225438"/>
            <a:ext cx="3759878" cy="1064899"/>
          </a:xfrm>
          <a:prstGeom prst="rect">
            <a:avLst/>
          </a:prstGeom>
          <a:noFill/>
          <a:ln w="12700" cap="flat" cmpd="sng" algn="ctr">
            <a:no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0000" tIns="45720" rIns="91440" bIns="45720" numCol="1" rtlCol="0" anchor="ctr" anchorCtr="0" compatLnSpc="1">
            <a:prstTxWarp prst="textNoShape">
              <a:avLst/>
            </a:prstTxWarp>
          </a:bodyPr>
          <a:lstStyle/>
          <a:p>
            <a:pPr marL="171450" marR="0" indent="-171450" fontAlgn="base">
              <a:lnSpc>
                <a:spcPct val="100000"/>
              </a:lnSpc>
              <a:spcBef>
                <a:spcPct val="0"/>
              </a:spcBef>
              <a:spcAft>
                <a:spcPct val="0"/>
              </a:spcAft>
              <a:buClr>
                <a:schemeClr val="accent3"/>
              </a:buClr>
              <a:buSzTx/>
              <a:buFont typeface="Wingdings" panose="05000000000000000000" pitchFamily="2" charset="2"/>
              <a:buChar char="§"/>
              <a:tabLst/>
            </a:pPr>
            <a:r>
              <a:rPr lang="en-US" sz="1400"/>
              <a:t>1 hour</a:t>
            </a:r>
          </a:p>
          <a:p>
            <a:pPr marL="171450" indent="-171450">
              <a:buClr>
                <a:schemeClr val="accent3"/>
              </a:buClr>
              <a:buFont typeface="Wingdings" panose="05000000000000000000" pitchFamily="2" charset="2"/>
              <a:buChar char="§"/>
            </a:pPr>
            <a:r>
              <a:rPr lang="en-US" sz="1400"/>
              <a:t>Once a month</a:t>
            </a:r>
          </a:p>
        </p:txBody>
      </p:sp>
      <p:sp>
        <p:nvSpPr>
          <p:cNvPr id="44" name="Rectangle 43"/>
          <p:cNvSpPr/>
          <p:nvPr/>
        </p:nvSpPr>
        <p:spPr bwMode="auto">
          <a:xfrm>
            <a:off x="5975877" y="2162970"/>
            <a:ext cx="5784889" cy="1064899"/>
          </a:xfrm>
          <a:prstGeom prst="rect">
            <a:avLst/>
          </a:prstGeom>
          <a:noFill/>
          <a:ln w="12700" cap="flat" cmpd="sng" algn="ctr">
            <a:no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0000" tIns="45720" rIns="91440" bIns="45720" numCol="1" rtlCol="0" anchor="ctr" anchorCtr="0" compatLnSpc="1">
            <a:prstTxWarp prst="textNoShape">
              <a:avLst/>
            </a:prstTxWarp>
          </a:bodyPr>
          <a:lstStyle/>
          <a:p>
            <a:pPr marL="171450" indent="-171450">
              <a:buClr>
                <a:schemeClr val="accent3"/>
              </a:buClr>
              <a:buFont typeface="Wingdings" panose="05000000000000000000" pitchFamily="2" charset="2"/>
              <a:buChar char="§"/>
            </a:pPr>
            <a:r>
              <a:rPr lang="en-US" sz="1400"/>
              <a:t>Review of overall project results</a:t>
            </a:r>
          </a:p>
          <a:p>
            <a:pPr marL="171450" indent="-171450">
              <a:buClr>
                <a:schemeClr val="accent3"/>
              </a:buClr>
              <a:buFont typeface="Wingdings" panose="05000000000000000000" pitchFamily="2" charset="2"/>
              <a:buChar char="§"/>
            </a:pPr>
            <a:r>
              <a:rPr lang="en-US" sz="1400"/>
              <a:t>Validations of :</a:t>
            </a:r>
          </a:p>
          <a:p>
            <a:pPr marL="171450" lvl="1" indent="-171450">
              <a:buClr>
                <a:schemeClr val="accent3"/>
              </a:buClr>
              <a:buFont typeface="Lato" panose="020F0502020204030203" pitchFamily="34" charset="0"/>
              <a:buChar char="–"/>
            </a:pPr>
            <a:r>
              <a:rPr lang="en-US" sz="1400"/>
              <a:t>Strategic orientations</a:t>
            </a:r>
          </a:p>
          <a:p>
            <a:pPr marL="171450" lvl="1" indent="-171450">
              <a:buClr>
                <a:schemeClr val="accent3"/>
              </a:buClr>
              <a:buFont typeface="Lato" panose="020F0502020204030203" pitchFamily="34" charset="0"/>
              <a:buChar char="–"/>
            </a:pPr>
            <a:r>
              <a:rPr lang="en-US" sz="1400"/>
              <a:t>Cross-segment arbitrations and structuring decisions</a:t>
            </a:r>
          </a:p>
        </p:txBody>
      </p:sp>
      <p:sp>
        <p:nvSpPr>
          <p:cNvPr id="45" name="Rectangle 44"/>
          <p:cNvSpPr/>
          <p:nvPr/>
        </p:nvSpPr>
        <p:spPr bwMode="auto">
          <a:xfrm>
            <a:off x="5975877" y="3225438"/>
            <a:ext cx="5784889" cy="1064899"/>
          </a:xfrm>
          <a:prstGeom prst="rect">
            <a:avLst/>
          </a:prstGeom>
          <a:noFill/>
          <a:ln w="12700" cap="flat" cmpd="sng" algn="ctr">
            <a:no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0000" tIns="45720" rIns="91440" bIns="45720" numCol="1" rtlCol="0" anchor="ctr" anchorCtr="0" compatLnSpc="1">
            <a:prstTxWarp prst="textNoShape">
              <a:avLst/>
            </a:prstTxWarp>
          </a:bodyPr>
          <a:lstStyle/>
          <a:p>
            <a:pPr marL="171450" indent="-171450">
              <a:buClr>
                <a:schemeClr val="accent3"/>
              </a:buClr>
              <a:buFont typeface="Wingdings" panose="05000000000000000000" pitchFamily="2" charset="2"/>
              <a:buChar char="§"/>
            </a:pPr>
            <a:r>
              <a:rPr lang="en-US" sz="1400"/>
              <a:t>Review of overall project results (advancements, added value, costs…)</a:t>
            </a:r>
          </a:p>
          <a:p>
            <a:pPr marL="171450" indent="-171450">
              <a:buClr>
                <a:schemeClr val="accent3"/>
              </a:buClr>
              <a:buFont typeface="Wingdings" panose="05000000000000000000" pitchFamily="2" charset="2"/>
              <a:buChar char="§"/>
            </a:pPr>
            <a:r>
              <a:rPr lang="en-US" sz="1400"/>
              <a:t>Breaking points and alerts</a:t>
            </a:r>
          </a:p>
          <a:p>
            <a:pPr marL="171450" indent="-171450">
              <a:buClr>
                <a:schemeClr val="accent3"/>
              </a:buClr>
              <a:buFont typeface="Wingdings" panose="05000000000000000000" pitchFamily="2" charset="2"/>
              <a:buChar char="§"/>
            </a:pPr>
            <a:r>
              <a:rPr lang="en-US" sz="1400"/>
              <a:t>Decision making or submission of arbitrations to the Sponsors</a:t>
            </a:r>
          </a:p>
        </p:txBody>
      </p:sp>
      <p:sp>
        <p:nvSpPr>
          <p:cNvPr id="46" name="Rectangle 45"/>
          <p:cNvSpPr/>
          <p:nvPr/>
        </p:nvSpPr>
        <p:spPr bwMode="auto">
          <a:xfrm>
            <a:off x="407989" y="4290337"/>
            <a:ext cx="2777414" cy="1064899"/>
          </a:xfrm>
          <a:prstGeom prst="rect">
            <a:avLst/>
          </a:prstGeom>
          <a:noFill/>
          <a:ln w="12700" cap="flat" cmpd="sng" algn="ctr">
            <a:no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46800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a:ln>
                  <a:noFill/>
                </a:ln>
                <a:solidFill>
                  <a:schemeClr val="bg1"/>
                </a:solidFill>
                <a:effectLst/>
              </a:rPr>
              <a:t>Project committee</a:t>
            </a:r>
            <a:endParaRPr kumimoji="0" lang="en-US" sz="1400" b="1" i="0" u="none" strike="noStrike" cap="none" normalizeH="0" baseline="0">
              <a:ln>
                <a:noFill/>
              </a:ln>
              <a:solidFill>
                <a:schemeClr val="bg1"/>
              </a:solidFill>
              <a:effectLst/>
            </a:endParaRPr>
          </a:p>
        </p:txBody>
      </p:sp>
      <p:sp>
        <p:nvSpPr>
          <p:cNvPr id="47" name="Rectangle 46"/>
          <p:cNvSpPr/>
          <p:nvPr/>
        </p:nvSpPr>
        <p:spPr bwMode="auto">
          <a:xfrm>
            <a:off x="3185403" y="4290337"/>
            <a:ext cx="3759878" cy="1064899"/>
          </a:xfrm>
          <a:prstGeom prst="rect">
            <a:avLst/>
          </a:prstGeom>
          <a:noFill/>
          <a:ln w="12700" cap="flat" cmpd="sng" algn="ctr">
            <a:no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0000" tIns="45720" rIns="91440" bIns="45720" numCol="1" rtlCol="0" anchor="ctr" anchorCtr="0" compatLnSpc="1">
            <a:prstTxWarp prst="textNoShape">
              <a:avLst/>
            </a:prstTxWarp>
          </a:bodyPr>
          <a:lstStyle/>
          <a:p>
            <a:pPr marL="171450" marR="0" indent="-171450" fontAlgn="base">
              <a:lnSpc>
                <a:spcPct val="100000"/>
              </a:lnSpc>
              <a:spcBef>
                <a:spcPct val="0"/>
              </a:spcBef>
              <a:spcAft>
                <a:spcPct val="0"/>
              </a:spcAft>
              <a:buClr>
                <a:schemeClr val="accent3"/>
              </a:buClr>
              <a:buSzTx/>
              <a:buFont typeface="Wingdings" panose="05000000000000000000" pitchFamily="2" charset="2"/>
              <a:buChar char="§"/>
              <a:tabLst/>
            </a:pPr>
            <a:r>
              <a:rPr lang="en-US" sz="1400"/>
              <a:t>1 hour</a:t>
            </a:r>
          </a:p>
          <a:p>
            <a:pPr marL="171450" indent="-171450">
              <a:buClr>
                <a:schemeClr val="accent3"/>
              </a:buClr>
              <a:buFont typeface="Wingdings" panose="05000000000000000000" pitchFamily="2" charset="2"/>
              <a:buChar char="§"/>
            </a:pPr>
            <a:r>
              <a:rPr lang="en-US" sz="1400"/>
              <a:t>Once a week</a:t>
            </a:r>
          </a:p>
        </p:txBody>
      </p:sp>
      <p:sp>
        <p:nvSpPr>
          <p:cNvPr id="48" name="Rectangle 47"/>
          <p:cNvSpPr/>
          <p:nvPr/>
        </p:nvSpPr>
        <p:spPr bwMode="auto">
          <a:xfrm>
            <a:off x="5975877" y="4290337"/>
            <a:ext cx="5784889" cy="1064899"/>
          </a:xfrm>
          <a:prstGeom prst="rect">
            <a:avLst/>
          </a:prstGeom>
          <a:noFill/>
          <a:ln w="12700" cap="flat" cmpd="sng" algn="ctr">
            <a:no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0000" tIns="45720" rIns="91440" bIns="45720" numCol="1" rtlCol="0" anchor="ctr" anchorCtr="0" compatLnSpc="1">
            <a:prstTxWarp prst="textNoShape">
              <a:avLst/>
            </a:prstTxWarp>
          </a:bodyPr>
          <a:lstStyle/>
          <a:p>
            <a:pPr marL="171450" indent="-171450">
              <a:buClr>
                <a:schemeClr val="accent3"/>
              </a:buClr>
              <a:buFont typeface="Wingdings" panose="05000000000000000000" pitchFamily="2" charset="2"/>
              <a:buChar char="§"/>
            </a:pPr>
            <a:r>
              <a:rPr lang="en-US" sz="1400"/>
              <a:t>Operational alignment on achievements and on-going actions</a:t>
            </a:r>
          </a:p>
          <a:p>
            <a:pPr marL="171450" indent="-171450">
              <a:buClr>
                <a:schemeClr val="accent3"/>
              </a:buClr>
              <a:buFont typeface="Wingdings" panose="05000000000000000000" pitchFamily="2" charset="2"/>
              <a:buChar char="§"/>
            </a:pPr>
            <a:r>
              <a:rPr lang="en-US" sz="1400"/>
              <a:t>Identifications of attention points </a:t>
            </a:r>
          </a:p>
        </p:txBody>
      </p:sp>
      <p:sp>
        <p:nvSpPr>
          <p:cNvPr id="49" name="Rectangle 48"/>
          <p:cNvSpPr/>
          <p:nvPr/>
        </p:nvSpPr>
        <p:spPr bwMode="auto">
          <a:xfrm>
            <a:off x="3185403" y="5350269"/>
            <a:ext cx="3759878" cy="1064899"/>
          </a:xfrm>
          <a:prstGeom prst="rect">
            <a:avLst/>
          </a:prstGeom>
          <a:noFill/>
          <a:ln w="12700" cap="flat" cmpd="sng" algn="ctr">
            <a:no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0000" tIns="45720" rIns="36000" bIns="45720" numCol="1" rtlCol="0" anchor="ctr" anchorCtr="0" compatLnSpc="1">
            <a:prstTxWarp prst="textNoShape">
              <a:avLst/>
            </a:prstTxWarp>
          </a:bodyPr>
          <a:lstStyle/>
          <a:p>
            <a:pPr marL="171450" marR="0" indent="-171450" fontAlgn="base">
              <a:lnSpc>
                <a:spcPct val="100000"/>
              </a:lnSpc>
              <a:spcBef>
                <a:spcPct val="0"/>
              </a:spcBef>
              <a:spcAft>
                <a:spcPct val="0"/>
              </a:spcAft>
              <a:buClr>
                <a:schemeClr val="accent3"/>
              </a:buClr>
              <a:buSzTx/>
              <a:buFont typeface="Wingdings" panose="05000000000000000000" pitchFamily="2" charset="2"/>
              <a:buChar char="§"/>
              <a:tabLst/>
            </a:pPr>
            <a:r>
              <a:rPr lang="en-US" sz="1400"/>
              <a:t>15 minutes</a:t>
            </a:r>
          </a:p>
          <a:p>
            <a:pPr marL="171450" indent="-171450">
              <a:buClr>
                <a:schemeClr val="accent3"/>
              </a:buClr>
              <a:buFont typeface="Wingdings" panose="05000000000000000000" pitchFamily="2" charset="2"/>
              <a:buChar char="§"/>
            </a:pPr>
            <a:r>
              <a:rPr lang="en-US" sz="1400"/>
              <a:t>Each day</a:t>
            </a:r>
          </a:p>
        </p:txBody>
      </p:sp>
      <p:sp>
        <p:nvSpPr>
          <p:cNvPr id="50" name="Rectangle 49"/>
          <p:cNvSpPr/>
          <p:nvPr/>
        </p:nvSpPr>
        <p:spPr bwMode="auto">
          <a:xfrm>
            <a:off x="5975877" y="5350269"/>
            <a:ext cx="5784889" cy="1064899"/>
          </a:xfrm>
          <a:prstGeom prst="rect">
            <a:avLst/>
          </a:prstGeom>
          <a:noFill/>
          <a:ln w="12700" cap="flat" cmpd="sng" algn="ctr">
            <a:no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0000" tIns="45720" rIns="91440" bIns="45720" numCol="1" rtlCol="0" anchor="ctr" anchorCtr="0" compatLnSpc="1">
            <a:prstTxWarp prst="textNoShape">
              <a:avLst/>
            </a:prstTxWarp>
          </a:bodyPr>
          <a:lstStyle/>
          <a:p>
            <a:pPr marL="171450" indent="-171450">
              <a:buClr>
                <a:schemeClr val="accent3"/>
              </a:buClr>
              <a:buFont typeface="Wingdings" panose="05000000000000000000" pitchFamily="2" charset="2"/>
              <a:buChar char="§"/>
            </a:pPr>
            <a:r>
              <a:rPr lang="en-US" sz="1400"/>
              <a:t>Sharing of what has been done the day before and what is foreseen this day</a:t>
            </a:r>
          </a:p>
          <a:p>
            <a:pPr marL="171450" indent="-171450">
              <a:buClr>
                <a:schemeClr val="accent3"/>
              </a:buClr>
              <a:buFont typeface="Wingdings" panose="05000000000000000000" pitchFamily="2" charset="2"/>
              <a:buChar char="§"/>
            </a:pPr>
            <a:r>
              <a:rPr lang="en-US" sz="1400"/>
              <a:t>Solving of simple problems</a:t>
            </a:r>
          </a:p>
        </p:txBody>
      </p:sp>
      <p:cxnSp>
        <p:nvCxnSpPr>
          <p:cNvPr id="51" name="Straight Connector 50"/>
          <p:cNvCxnSpPr/>
          <p:nvPr/>
        </p:nvCxnSpPr>
        <p:spPr bwMode="auto">
          <a:xfrm>
            <a:off x="563269" y="5351502"/>
            <a:ext cx="11243265" cy="0"/>
          </a:xfrm>
          <a:prstGeom prst="line">
            <a:avLst/>
          </a:prstGeom>
          <a:solidFill>
            <a:schemeClr val="accent1"/>
          </a:solidFill>
          <a:ln w="12700" cap="flat" cmpd="sng" algn="ctr">
            <a:solidFill>
              <a:schemeClr val="bg1">
                <a:lumMod val="75000"/>
              </a:schemeClr>
            </a:solidFill>
            <a:prstDash val="dash"/>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3" name="Group 2">
            <a:extLst>
              <a:ext uri="{FF2B5EF4-FFF2-40B4-BE49-F238E27FC236}">
                <a16:creationId xmlns:a16="http://schemas.microsoft.com/office/drawing/2014/main" id="{0F978DD8-ADB3-48D3-87FE-0210149965B5}"/>
              </a:ext>
            </a:extLst>
          </p:cNvPr>
          <p:cNvGrpSpPr/>
          <p:nvPr/>
        </p:nvGrpSpPr>
        <p:grpSpPr>
          <a:xfrm>
            <a:off x="5975877" y="1654113"/>
            <a:ext cx="4811574" cy="512466"/>
            <a:chOff x="6960459" y="1654113"/>
            <a:chExt cx="4811574" cy="512466"/>
          </a:xfrm>
        </p:grpSpPr>
        <p:sp>
          <p:nvSpPr>
            <p:cNvPr id="36" name="Rectangle 35"/>
            <p:cNvSpPr/>
            <p:nvPr/>
          </p:nvSpPr>
          <p:spPr bwMode="auto">
            <a:xfrm>
              <a:off x="6960459" y="1654113"/>
              <a:ext cx="4811574" cy="512466"/>
            </a:xfrm>
            <a:prstGeom prst="rect">
              <a:avLst/>
            </a:prstGeom>
            <a:noFill/>
            <a:ln w="12700" cap="flat" cmpd="sng" algn="ctr">
              <a:no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54000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400" b="1">
                  <a:solidFill>
                    <a:schemeClr val="tx2"/>
                  </a:solidFill>
                </a:rPr>
                <a:t>Content</a:t>
              </a:r>
              <a:endParaRPr kumimoji="0" lang="en-US" sz="1400" b="1" i="0" u="none" strike="noStrike" cap="none" normalizeH="0" baseline="0">
                <a:ln>
                  <a:noFill/>
                </a:ln>
                <a:solidFill>
                  <a:schemeClr val="tx2"/>
                </a:solidFill>
                <a:effectLst/>
              </a:endParaRPr>
            </a:p>
          </p:txBody>
        </p:sp>
        <p:grpSp>
          <p:nvGrpSpPr>
            <p:cNvPr id="52" name="Groupe 6"/>
            <p:cNvGrpSpPr>
              <a:grpSpLocks noChangeAspect="1"/>
            </p:cNvGrpSpPr>
            <p:nvPr/>
          </p:nvGrpSpPr>
          <p:grpSpPr>
            <a:xfrm>
              <a:off x="7082842" y="1730346"/>
              <a:ext cx="255134" cy="360000"/>
              <a:chOff x="1282676" y="3500239"/>
              <a:chExt cx="161925" cy="233362"/>
            </a:xfrm>
          </p:grpSpPr>
          <p:sp>
            <p:nvSpPr>
              <p:cNvPr id="53" name="Freeform 163"/>
              <p:cNvSpPr>
                <a:spLocks/>
              </p:cNvSpPr>
              <p:nvPr/>
            </p:nvSpPr>
            <p:spPr bwMode="auto">
              <a:xfrm>
                <a:off x="1282676" y="3500239"/>
                <a:ext cx="161925" cy="233362"/>
              </a:xfrm>
              <a:custGeom>
                <a:avLst/>
                <a:gdLst/>
                <a:ahLst/>
                <a:cxnLst>
                  <a:cxn ang="0">
                    <a:pos x="80" y="147"/>
                  </a:cxn>
                  <a:cxn ang="0">
                    <a:pos x="23" y="147"/>
                  </a:cxn>
                  <a:cxn ang="0">
                    <a:pos x="23" y="147"/>
                  </a:cxn>
                  <a:cxn ang="0">
                    <a:pos x="18" y="147"/>
                  </a:cxn>
                  <a:cxn ang="0">
                    <a:pos x="14" y="145"/>
                  </a:cxn>
                  <a:cxn ang="0">
                    <a:pos x="10" y="143"/>
                  </a:cxn>
                  <a:cxn ang="0">
                    <a:pos x="6" y="141"/>
                  </a:cxn>
                  <a:cxn ang="0">
                    <a:pos x="4" y="137"/>
                  </a:cxn>
                  <a:cxn ang="0">
                    <a:pos x="1" y="133"/>
                  </a:cxn>
                  <a:cxn ang="0">
                    <a:pos x="0" y="129"/>
                  </a:cxn>
                  <a:cxn ang="0">
                    <a:pos x="0" y="124"/>
                  </a:cxn>
                  <a:cxn ang="0">
                    <a:pos x="0" y="23"/>
                  </a:cxn>
                  <a:cxn ang="0">
                    <a:pos x="0" y="23"/>
                  </a:cxn>
                  <a:cxn ang="0">
                    <a:pos x="0" y="18"/>
                  </a:cxn>
                  <a:cxn ang="0">
                    <a:pos x="1" y="14"/>
                  </a:cxn>
                  <a:cxn ang="0">
                    <a:pos x="4" y="10"/>
                  </a:cxn>
                  <a:cxn ang="0">
                    <a:pos x="6" y="6"/>
                  </a:cxn>
                  <a:cxn ang="0">
                    <a:pos x="10" y="4"/>
                  </a:cxn>
                  <a:cxn ang="0">
                    <a:pos x="14" y="1"/>
                  </a:cxn>
                  <a:cxn ang="0">
                    <a:pos x="18" y="0"/>
                  </a:cxn>
                  <a:cxn ang="0">
                    <a:pos x="23" y="0"/>
                  </a:cxn>
                  <a:cxn ang="0">
                    <a:pos x="80" y="0"/>
                  </a:cxn>
                  <a:cxn ang="0">
                    <a:pos x="80" y="0"/>
                  </a:cxn>
                  <a:cxn ang="0">
                    <a:pos x="83" y="0"/>
                  </a:cxn>
                  <a:cxn ang="0">
                    <a:pos x="89" y="1"/>
                  </a:cxn>
                  <a:cxn ang="0">
                    <a:pos x="92" y="4"/>
                  </a:cxn>
                  <a:cxn ang="0">
                    <a:pos x="95" y="6"/>
                  </a:cxn>
                  <a:cxn ang="0">
                    <a:pos x="99" y="10"/>
                  </a:cxn>
                  <a:cxn ang="0">
                    <a:pos x="100" y="14"/>
                  </a:cxn>
                  <a:cxn ang="0">
                    <a:pos x="101" y="18"/>
                  </a:cxn>
                  <a:cxn ang="0">
                    <a:pos x="102" y="23"/>
                  </a:cxn>
                  <a:cxn ang="0">
                    <a:pos x="102" y="124"/>
                  </a:cxn>
                </a:cxnLst>
                <a:rect l="0" t="0" r="r" b="b"/>
                <a:pathLst>
                  <a:path w="102" h="147">
                    <a:moveTo>
                      <a:pt x="80" y="147"/>
                    </a:moveTo>
                    <a:lnTo>
                      <a:pt x="23" y="147"/>
                    </a:lnTo>
                    <a:lnTo>
                      <a:pt x="23" y="147"/>
                    </a:lnTo>
                    <a:lnTo>
                      <a:pt x="18" y="147"/>
                    </a:lnTo>
                    <a:lnTo>
                      <a:pt x="14" y="145"/>
                    </a:lnTo>
                    <a:lnTo>
                      <a:pt x="10" y="143"/>
                    </a:lnTo>
                    <a:lnTo>
                      <a:pt x="6" y="141"/>
                    </a:lnTo>
                    <a:lnTo>
                      <a:pt x="4" y="137"/>
                    </a:lnTo>
                    <a:lnTo>
                      <a:pt x="1" y="133"/>
                    </a:lnTo>
                    <a:lnTo>
                      <a:pt x="0" y="129"/>
                    </a:lnTo>
                    <a:lnTo>
                      <a:pt x="0" y="124"/>
                    </a:lnTo>
                    <a:lnTo>
                      <a:pt x="0" y="23"/>
                    </a:lnTo>
                    <a:lnTo>
                      <a:pt x="0" y="23"/>
                    </a:lnTo>
                    <a:lnTo>
                      <a:pt x="0" y="18"/>
                    </a:lnTo>
                    <a:lnTo>
                      <a:pt x="1" y="14"/>
                    </a:lnTo>
                    <a:lnTo>
                      <a:pt x="4" y="10"/>
                    </a:lnTo>
                    <a:lnTo>
                      <a:pt x="6" y="6"/>
                    </a:lnTo>
                    <a:lnTo>
                      <a:pt x="10" y="4"/>
                    </a:lnTo>
                    <a:lnTo>
                      <a:pt x="14" y="1"/>
                    </a:lnTo>
                    <a:lnTo>
                      <a:pt x="18" y="0"/>
                    </a:lnTo>
                    <a:lnTo>
                      <a:pt x="23" y="0"/>
                    </a:lnTo>
                    <a:lnTo>
                      <a:pt x="80" y="0"/>
                    </a:lnTo>
                    <a:lnTo>
                      <a:pt x="80" y="0"/>
                    </a:lnTo>
                    <a:lnTo>
                      <a:pt x="83" y="0"/>
                    </a:lnTo>
                    <a:lnTo>
                      <a:pt x="89" y="1"/>
                    </a:lnTo>
                    <a:lnTo>
                      <a:pt x="92" y="4"/>
                    </a:lnTo>
                    <a:lnTo>
                      <a:pt x="95" y="6"/>
                    </a:lnTo>
                    <a:lnTo>
                      <a:pt x="99" y="10"/>
                    </a:lnTo>
                    <a:lnTo>
                      <a:pt x="100" y="14"/>
                    </a:lnTo>
                    <a:lnTo>
                      <a:pt x="101" y="18"/>
                    </a:lnTo>
                    <a:lnTo>
                      <a:pt x="102" y="23"/>
                    </a:lnTo>
                    <a:lnTo>
                      <a:pt x="102" y="124"/>
                    </a:lnTo>
                  </a:path>
                </a:pathLst>
              </a:custGeom>
              <a:noFill/>
              <a:ln w="1905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54" name="Line 164"/>
              <p:cNvSpPr>
                <a:spLocks noChangeShapeType="1"/>
              </p:cNvSpPr>
              <p:nvPr/>
            </p:nvSpPr>
            <p:spPr bwMode="auto">
              <a:xfrm>
                <a:off x="1316014" y="3557389"/>
                <a:ext cx="95250" cy="1587"/>
              </a:xfrm>
              <a:prstGeom prst="line">
                <a:avLst/>
              </a:prstGeom>
              <a:noFill/>
              <a:ln w="1905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55" name="Line 165"/>
              <p:cNvSpPr>
                <a:spLocks noChangeShapeType="1"/>
              </p:cNvSpPr>
              <p:nvPr/>
            </p:nvSpPr>
            <p:spPr bwMode="auto">
              <a:xfrm>
                <a:off x="1316014" y="3590726"/>
                <a:ext cx="95250" cy="1587"/>
              </a:xfrm>
              <a:prstGeom prst="line">
                <a:avLst/>
              </a:prstGeom>
              <a:noFill/>
              <a:ln w="1905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56" name="Line 166"/>
              <p:cNvSpPr>
                <a:spLocks noChangeShapeType="1"/>
              </p:cNvSpPr>
              <p:nvPr/>
            </p:nvSpPr>
            <p:spPr bwMode="auto">
              <a:xfrm>
                <a:off x="1316014" y="3627239"/>
                <a:ext cx="95250" cy="1587"/>
              </a:xfrm>
              <a:prstGeom prst="line">
                <a:avLst/>
              </a:prstGeom>
              <a:noFill/>
              <a:ln w="1905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57" name="Line 167"/>
              <p:cNvSpPr>
                <a:spLocks noChangeShapeType="1"/>
              </p:cNvSpPr>
              <p:nvPr/>
            </p:nvSpPr>
            <p:spPr bwMode="auto">
              <a:xfrm>
                <a:off x="1316014" y="3662164"/>
                <a:ext cx="95250" cy="1587"/>
              </a:xfrm>
              <a:prstGeom prst="line">
                <a:avLst/>
              </a:prstGeom>
              <a:noFill/>
              <a:ln w="1905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grpSp>
      </p:grpSp>
      <p:sp>
        <p:nvSpPr>
          <p:cNvPr id="58" name="Freeform 10"/>
          <p:cNvSpPr>
            <a:spLocks noEditPoints="1"/>
          </p:cNvSpPr>
          <p:nvPr/>
        </p:nvSpPr>
        <p:spPr bwMode="auto">
          <a:xfrm>
            <a:off x="507530" y="2595299"/>
            <a:ext cx="227262" cy="227262"/>
          </a:xfrm>
          <a:custGeom>
            <a:avLst/>
            <a:gdLst>
              <a:gd name="T0" fmla="*/ 120 w 240"/>
              <a:gd name="T1" fmla="*/ 240 h 240"/>
              <a:gd name="T2" fmla="*/ 230 w 240"/>
              <a:gd name="T3" fmla="*/ 99 h 240"/>
              <a:gd name="T4" fmla="*/ 217 w 240"/>
              <a:gd name="T5" fmla="*/ 127 h 240"/>
              <a:gd name="T6" fmla="*/ 202 w 240"/>
              <a:gd name="T7" fmla="*/ 167 h 240"/>
              <a:gd name="T8" fmla="*/ 198 w 240"/>
              <a:gd name="T9" fmla="*/ 144 h 240"/>
              <a:gd name="T10" fmla="*/ 147 w 240"/>
              <a:gd name="T11" fmla="*/ 115 h 240"/>
              <a:gd name="T12" fmla="*/ 146 w 240"/>
              <a:gd name="T13" fmla="*/ 85 h 240"/>
              <a:gd name="T14" fmla="*/ 153 w 240"/>
              <a:gd name="T15" fmla="*/ 76 h 240"/>
              <a:gd name="T16" fmla="*/ 183 w 240"/>
              <a:gd name="T17" fmla="*/ 81 h 240"/>
              <a:gd name="T18" fmla="*/ 213 w 240"/>
              <a:gd name="T19" fmla="*/ 70 h 240"/>
              <a:gd name="T20" fmla="*/ 191 w 240"/>
              <a:gd name="T21" fmla="*/ 61 h 240"/>
              <a:gd name="T22" fmla="*/ 175 w 240"/>
              <a:gd name="T23" fmla="*/ 55 h 240"/>
              <a:gd name="T24" fmla="*/ 164 w 240"/>
              <a:gd name="T25" fmla="*/ 53 h 240"/>
              <a:gd name="T26" fmla="*/ 149 w 240"/>
              <a:gd name="T27" fmla="*/ 58 h 240"/>
              <a:gd name="T28" fmla="*/ 166 w 240"/>
              <a:gd name="T29" fmla="*/ 32 h 240"/>
              <a:gd name="T30" fmla="*/ 147 w 240"/>
              <a:gd name="T31" fmla="*/ 22 h 240"/>
              <a:gd name="T32" fmla="*/ 137 w 240"/>
              <a:gd name="T33" fmla="*/ 9 h 240"/>
              <a:gd name="T34" fmla="*/ 96 w 240"/>
              <a:gd name="T35" fmla="*/ 34 h 240"/>
              <a:gd name="T36" fmla="*/ 54 w 240"/>
              <a:gd name="T37" fmla="*/ 85 h 240"/>
              <a:gd name="T38" fmla="*/ 35 w 240"/>
              <a:gd name="T39" fmla="*/ 78 h 240"/>
              <a:gd name="T40" fmla="*/ 41 w 240"/>
              <a:gd name="T41" fmla="*/ 105 h 240"/>
              <a:gd name="T42" fmla="*/ 29 w 240"/>
              <a:gd name="T43" fmla="*/ 111 h 240"/>
              <a:gd name="T44" fmla="*/ 18 w 240"/>
              <a:gd name="T45" fmla="*/ 73 h 240"/>
              <a:gd name="T46" fmla="*/ 8 w 240"/>
              <a:gd name="T47" fmla="*/ 120 h 240"/>
              <a:gd name="T48" fmla="*/ 17 w 240"/>
              <a:gd name="T49" fmla="*/ 106 h 240"/>
              <a:gd name="T50" fmla="*/ 46 w 240"/>
              <a:gd name="T51" fmla="*/ 128 h 240"/>
              <a:gd name="T52" fmla="*/ 68 w 240"/>
              <a:gd name="T53" fmla="*/ 190 h 240"/>
              <a:gd name="T54" fmla="*/ 77 w 240"/>
              <a:gd name="T55" fmla="*/ 223 h 240"/>
              <a:gd name="T56" fmla="*/ 85 w 240"/>
              <a:gd name="T57" fmla="*/ 219 h 240"/>
              <a:gd name="T58" fmla="*/ 81 w 240"/>
              <a:gd name="T59" fmla="*/ 211 h 240"/>
              <a:gd name="T60" fmla="*/ 68 w 240"/>
              <a:gd name="T61" fmla="*/ 167 h 240"/>
              <a:gd name="T62" fmla="*/ 68 w 240"/>
              <a:gd name="T63" fmla="*/ 121 h 240"/>
              <a:gd name="T64" fmla="*/ 112 w 240"/>
              <a:gd name="T65" fmla="*/ 144 h 240"/>
              <a:gd name="T66" fmla="*/ 125 w 240"/>
              <a:gd name="T67" fmla="*/ 149 h 240"/>
              <a:gd name="T68" fmla="*/ 99 w 240"/>
              <a:gd name="T69" fmla="*/ 201 h 240"/>
              <a:gd name="T70" fmla="*/ 120 w 240"/>
              <a:gd name="T71" fmla="*/ 232 h 240"/>
              <a:gd name="T72" fmla="*/ 98 w 240"/>
              <a:gd name="T73" fmla="*/ 211 h 240"/>
              <a:gd name="T74" fmla="*/ 128 w 240"/>
              <a:gd name="T75" fmla="*/ 158 h 240"/>
              <a:gd name="T76" fmla="*/ 122 w 240"/>
              <a:gd name="T77" fmla="*/ 138 h 240"/>
              <a:gd name="T78" fmla="*/ 70 w 240"/>
              <a:gd name="T79" fmla="*/ 113 h 240"/>
              <a:gd name="T80" fmla="*/ 50 w 240"/>
              <a:gd name="T81" fmla="*/ 109 h 240"/>
              <a:gd name="T82" fmla="*/ 39 w 240"/>
              <a:gd name="T83" fmla="*/ 97 h 240"/>
              <a:gd name="T84" fmla="*/ 39 w 240"/>
              <a:gd name="T85" fmla="*/ 85 h 240"/>
              <a:gd name="T86" fmla="*/ 50 w 240"/>
              <a:gd name="T87" fmla="*/ 97 h 240"/>
              <a:gd name="T88" fmla="*/ 93 w 240"/>
              <a:gd name="T89" fmla="*/ 47 h 240"/>
              <a:gd name="T90" fmla="*/ 105 w 240"/>
              <a:gd name="T91" fmla="*/ 45 h 240"/>
              <a:gd name="T92" fmla="*/ 103 w 240"/>
              <a:gd name="T93" fmla="*/ 36 h 240"/>
              <a:gd name="T94" fmla="*/ 129 w 240"/>
              <a:gd name="T95" fmla="*/ 8 h 240"/>
              <a:gd name="T96" fmla="*/ 143 w 240"/>
              <a:gd name="T97" fmla="*/ 29 h 240"/>
              <a:gd name="T98" fmla="*/ 159 w 240"/>
              <a:gd name="T99" fmla="*/ 29 h 240"/>
              <a:gd name="T100" fmla="*/ 140 w 240"/>
              <a:gd name="T101" fmla="*/ 61 h 240"/>
              <a:gd name="T102" fmla="*/ 163 w 240"/>
              <a:gd name="T103" fmla="*/ 63 h 240"/>
              <a:gd name="T104" fmla="*/ 185 w 240"/>
              <a:gd name="T105" fmla="*/ 68 h 240"/>
              <a:gd name="T106" fmla="*/ 202 w 240"/>
              <a:gd name="T107" fmla="*/ 65 h 240"/>
              <a:gd name="T108" fmla="*/ 193 w 240"/>
              <a:gd name="T109" fmla="*/ 72 h 240"/>
              <a:gd name="T110" fmla="*/ 159 w 240"/>
              <a:gd name="T111" fmla="*/ 67 h 240"/>
              <a:gd name="T112" fmla="*/ 144 w 240"/>
              <a:gd name="T113" fmla="*/ 76 h 240"/>
              <a:gd name="T114" fmla="*/ 134 w 240"/>
              <a:gd name="T115" fmla="*/ 90 h 240"/>
              <a:gd name="T116" fmla="*/ 164 w 240"/>
              <a:gd name="T117" fmla="*/ 125 h 240"/>
              <a:gd name="T118" fmla="*/ 193 w 240"/>
              <a:gd name="T119" fmla="*/ 152 h 240"/>
              <a:gd name="T120" fmla="*/ 198 w 240"/>
              <a:gd name="T121" fmla="*/ 177 h 240"/>
              <a:gd name="T122" fmla="*/ 219 w 240"/>
              <a:gd name="T123" fmla="*/ 148 h 240"/>
              <a:gd name="T124" fmla="*/ 232 w 240"/>
              <a:gd name="T125" fmla="*/ 11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0" h="240">
                <a:moveTo>
                  <a:pt x="120" y="0"/>
                </a:moveTo>
                <a:cubicBezTo>
                  <a:pt x="54" y="0"/>
                  <a:pt x="0" y="54"/>
                  <a:pt x="0" y="120"/>
                </a:cubicBezTo>
                <a:cubicBezTo>
                  <a:pt x="0" y="186"/>
                  <a:pt x="54" y="240"/>
                  <a:pt x="120" y="240"/>
                </a:cubicBezTo>
                <a:cubicBezTo>
                  <a:pt x="186" y="240"/>
                  <a:pt x="240" y="186"/>
                  <a:pt x="240" y="120"/>
                </a:cubicBezTo>
                <a:cubicBezTo>
                  <a:pt x="240" y="54"/>
                  <a:pt x="186" y="0"/>
                  <a:pt x="120" y="0"/>
                </a:cubicBezTo>
                <a:close/>
                <a:moveTo>
                  <a:pt x="230" y="99"/>
                </a:moveTo>
                <a:cubicBezTo>
                  <a:pt x="230" y="100"/>
                  <a:pt x="230" y="101"/>
                  <a:pt x="230" y="101"/>
                </a:cubicBezTo>
                <a:cubicBezTo>
                  <a:pt x="229" y="108"/>
                  <a:pt x="222" y="119"/>
                  <a:pt x="218" y="125"/>
                </a:cubicBezTo>
                <a:cubicBezTo>
                  <a:pt x="217" y="127"/>
                  <a:pt x="217" y="127"/>
                  <a:pt x="217" y="127"/>
                </a:cubicBezTo>
                <a:cubicBezTo>
                  <a:pt x="213" y="132"/>
                  <a:pt x="212" y="140"/>
                  <a:pt x="211" y="147"/>
                </a:cubicBezTo>
                <a:cubicBezTo>
                  <a:pt x="210" y="151"/>
                  <a:pt x="209" y="155"/>
                  <a:pt x="208" y="157"/>
                </a:cubicBezTo>
                <a:cubicBezTo>
                  <a:pt x="207" y="160"/>
                  <a:pt x="204" y="164"/>
                  <a:pt x="202" y="167"/>
                </a:cubicBezTo>
                <a:cubicBezTo>
                  <a:pt x="202" y="165"/>
                  <a:pt x="203" y="163"/>
                  <a:pt x="204" y="162"/>
                </a:cubicBezTo>
                <a:cubicBezTo>
                  <a:pt x="206" y="156"/>
                  <a:pt x="202" y="151"/>
                  <a:pt x="200" y="148"/>
                </a:cubicBezTo>
                <a:cubicBezTo>
                  <a:pt x="199" y="146"/>
                  <a:pt x="198" y="145"/>
                  <a:pt x="198" y="144"/>
                </a:cubicBezTo>
                <a:cubicBezTo>
                  <a:pt x="198" y="144"/>
                  <a:pt x="189" y="120"/>
                  <a:pt x="184" y="119"/>
                </a:cubicBezTo>
                <a:cubicBezTo>
                  <a:pt x="183" y="118"/>
                  <a:pt x="167" y="116"/>
                  <a:pt x="162" y="118"/>
                </a:cubicBezTo>
                <a:cubicBezTo>
                  <a:pt x="159" y="119"/>
                  <a:pt x="151" y="118"/>
                  <a:pt x="147" y="115"/>
                </a:cubicBezTo>
                <a:cubicBezTo>
                  <a:pt x="145" y="113"/>
                  <a:pt x="143" y="105"/>
                  <a:pt x="142" y="91"/>
                </a:cubicBezTo>
                <a:cubicBezTo>
                  <a:pt x="142" y="90"/>
                  <a:pt x="142" y="90"/>
                  <a:pt x="142" y="90"/>
                </a:cubicBezTo>
                <a:cubicBezTo>
                  <a:pt x="142" y="88"/>
                  <a:pt x="143" y="87"/>
                  <a:pt x="146" y="85"/>
                </a:cubicBezTo>
                <a:cubicBezTo>
                  <a:pt x="147" y="84"/>
                  <a:pt x="149" y="82"/>
                  <a:pt x="150" y="80"/>
                </a:cubicBezTo>
                <a:cubicBezTo>
                  <a:pt x="151" y="79"/>
                  <a:pt x="151" y="79"/>
                  <a:pt x="151" y="79"/>
                </a:cubicBezTo>
                <a:cubicBezTo>
                  <a:pt x="151" y="78"/>
                  <a:pt x="152" y="76"/>
                  <a:pt x="153" y="76"/>
                </a:cubicBezTo>
                <a:cubicBezTo>
                  <a:pt x="157" y="77"/>
                  <a:pt x="161" y="75"/>
                  <a:pt x="162" y="74"/>
                </a:cubicBezTo>
                <a:cubicBezTo>
                  <a:pt x="164" y="74"/>
                  <a:pt x="167" y="75"/>
                  <a:pt x="171" y="76"/>
                </a:cubicBezTo>
                <a:cubicBezTo>
                  <a:pt x="174" y="78"/>
                  <a:pt x="178" y="80"/>
                  <a:pt x="183" y="81"/>
                </a:cubicBezTo>
                <a:cubicBezTo>
                  <a:pt x="190" y="82"/>
                  <a:pt x="193" y="81"/>
                  <a:pt x="196" y="79"/>
                </a:cubicBezTo>
                <a:cubicBezTo>
                  <a:pt x="198" y="79"/>
                  <a:pt x="200" y="78"/>
                  <a:pt x="204" y="77"/>
                </a:cubicBezTo>
                <a:cubicBezTo>
                  <a:pt x="210" y="75"/>
                  <a:pt x="212" y="72"/>
                  <a:pt x="213" y="70"/>
                </a:cubicBezTo>
                <a:cubicBezTo>
                  <a:pt x="214" y="63"/>
                  <a:pt x="206" y="58"/>
                  <a:pt x="206" y="58"/>
                </a:cubicBezTo>
                <a:cubicBezTo>
                  <a:pt x="202" y="56"/>
                  <a:pt x="199" y="58"/>
                  <a:pt x="195" y="59"/>
                </a:cubicBezTo>
                <a:cubicBezTo>
                  <a:pt x="194" y="60"/>
                  <a:pt x="192" y="61"/>
                  <a:pt x="191" y="61"/>
                </a:cubicBezTo>
                <a:cubicBezTo>
                  <a:pt x="190" y="62"/>
                  <a:pt x="190" y="62"/>
                  <a:pt x="188" y="61"/>
                </a:cubicBezTo>
                <a:cubicBezTo>
                  <a:pt x="186" y="60"/>
                  <a:pt x="183" y="59"/>
                  <a:pt x="179" y="58"/>
                </a:cubicBezTo>
                <a:cubicBezTo>
                  <a:pt x="176" y="58"/>
                  <a:pt x="176" y="57"/>
                  <a:pt x="175" y="55"/>
                </a:cubicBezTo>
                <a:cubicBezTo>
                  <a:pt x="175" y="54"/>
                  <a:pt x="174" y="51"/>
                  <a:pt x="172" y="50"/>
                </a:cubicBezTo>
                <a:cubicBezTo>
                  <a:pt x="170" y="49"/>
                  <a:pt x="169" y="49"/>
                  <a:pt x="167" y="49"/>
                </a:cubicBezTo>
                <a:cubicBezTo>
                  <a:pt x="165" y="50"/>
                  <a:pt x="164" y="52"/>
                  <a:pt x="164" y="53"/>
                </a:cubicBezTo>
                <a:cubicBezTo>
                  <a:pt x="163" y="54"/>
                  <a:pt x="163" y="55"/>
                  <a:pt x="161" y="55"/>
                </a:cubicBezTo>
                <a:cubicBezTo>
                  <a:pt x="158" y="56"/>
                  <a:pt x="157" y="57"/>
                  <a:pt x="155" y="57"/>
                </a:cubicBezTo>
                <a:cubicBezTo>
                  <a:pt x="153" y="59"/>
                  <a:pt x="152" y="59"/>
                  <a:pt x="149" y="58"/>
                </a:cubicBezTo>
                <a:cubicBezTo>
                  <a:pt x="149" y="57"/>
                  <a:pt x="150" y="56"/>
                  <a:pt x="151" y="55"/>
                </a:cubicBezTo>
                <a:cubicBezTo>
                  <a:pt x="152" y="55"/>
                  <a:pt x="152" y="54"/>
                  <a:pt x="153" y="54"/>
                </a:cubicBezTo>
                <a:cubicBezTo>
                  <a:pt x="156" y="49"/>
                  <a:pt x="164" y="38"/>
                  <a:pt x="166" y="32"/>
                </a:cubicBezTo>
                <a:cubicBezTo>
                  <a:pt x="168" y="28"/>
                  <a:pt x="167" y="25"/>
                  <a:pt x="165" y="23"/>
                </a:cubicBezTo>
                <a:cubicBezTo>
                  <a:pt x="162" y="20"/>
                  <a:pt x="157" y="21"/>
                  <a:pt x="152" y="22"/>
                </a:cubicBezTo>
                <a:cubicBezTo>
                  <a:pt x="149" y="23"/>
                  <a:pt x="149" y="23"/>
                  <a:pt x="147" y="22"/>
                </a:cubicBezTo>
                <a:cubicBezTo>
                  <a:pt x="145" y="21"/>
                  <a:pt x="143" y="20"/>
                  <a:pt x="140" y="19"/>
                </a:cubicBezTo>
                <a:cubicBezTo>
                  <a:pt x="137" y="18"/>
                  <a:pt x="137" y="16"/>
                  <a:pt x="137" y="10"/>
                </a:cubicBezTo>
                <a:cubicBezTo>
                  <a:pt x="137" y="10"/>
                  <a:pt x="137" y="9"/>
                  <a:pt x="137" y="9"/>
                </a:cubicBezTo>
                <a:cubicBezTo>
                  <a:pt x="184" y="16"/>
                  <a:pt x="221" y="53"/>
                  <a:pt x="230" y="99"/>
                </a:cubicBezTo>
                <a:close/>
                <a:moveTo>
                  <a:pt x="91" y="12"/>
                </a:moveTo>
                <a:cubicBezTo>
                  <a:pt x="94" y="19"/>
                  <a:pt x="98" y="30"/>
                  <a:pt x="96" y="34"/>
                </a:cubicBezTo>
                <a:cubicBezTo>
                  <a:pt x="95" y="35"/>
                  <a:pt x="95" y="37"/>
                  <a:pt x="96" y="38"/>
                </a:cubicBezTo>
                <a:cubicBezTo>
                  <a:pt x="93" y="38"/>
                  <a:pt x="89" y="39"/>
                  <a:pt x="87" y="41"/>
                </a:cubicBezTo>
                <a:cubicBezTo>
                  <a:pt x="76" y="51"/>
                  <a:pt x="55" y="76"/>
                  <a:pt x="54" y="85"/>
                </a:cubicBezTo>
                <a:cubicBezTo>
                  <a:pt x="54" y="85"/>
                  <a:pt x="54" y="86"/>
                  <a:pt x="53" y="86"/>
                </a:cubicBezTo>
                <a:cubicBezTo>
                  <a:pt x="51" y="83"/>
                  <a:pt x="48" y="79"/>
                  <a:pt x="43" y="77"/>
                </a:cubicBezTo>
                <a:cubicBezTo>
                  <a:pt x="40" y="76"/>
                  <a:pt x="37" y="77"/>
                  <a:pt x="35" y="78"/>
                </a:cubicBezTo>
                <a:cubicBezTo>
                  <a:pt x="28" y="82"/>
                  <a:pt x="25" y="91"/>
                  <a:pt x="26" y="98"/>
                </a:cubicBezTo>
                <a:cubicBezTo>
                  <a:pt x="27" y="103"/>
                  <a:pt x="29" y="106"/>
                  <a:pt x="33" y="107"/>
                </a:cubicBezTo>
                <a:cubicBezTo>
                  <a:pt x="37" y="107"/>
                  <a:pt x="39" y="106"/>
                  <a:pt x="41" y="105"/>
                </a:cubicBezTo>
                <a:cubicBezTo>
                  <a:pt x="42" y="107"/>
                  <a:pt x="42" y="109"/>
                  <a:pt x="43" y="111"/>
                </a:cubicBezTo>
                <a:cubicBezTo>
                  <a:pt x="44" y="114"/>
                  <a:pt x="44" y="117"/>
                  <a:pt x="44" y="119"/>
                </a:cubicBezTo>
                <a:cubicBezTo>
                  <a:pt x="38" y="117"/>
                  <a:pt x="31" y="114"/>
                  <a:pt x="29" y="111"/>
                </a:cubicBezTo>
                <a:cubicBezTo>
                  <a:pt x="27" y="110"/>
                  <a:pt x="26" y="107"/>
                  <a:pt x="25" y="104"/>
                </a:cubicBezTo>
                <a:cubicBezTo>
                  <a:pt x="24" y="101"/>
                  <a:pt x="23" y="98"/>
                  <a:pt x="21" y="96"/>
                </a:cubicBezTo>
                <a:cubicBezTo>
                  <a:pt x="20" y="94"/>
                  <a:pt x="18" y="80"/>
                  <a:pt x="18" y="73"/>
                </a:cubicBezTo>
                <a:cubicBezTo>
                  <a:pt x="19" y="73"/>
                  <a:pt x="18" y="73"/>
                  <a:pt x="18" y="73"/>
                </a:cubicBezTo>
                <a:cubicBezTo>
                  <a:pt x="32" y="43"/>
                  <a:pt x="59" y="20"/>
                  <a:pt x="91" y="12"/>
                </a:cubicBezTo>
                <a:close/>
                <a:moveTo>
                  <a:pt x="8" y="120"/>
                </a:moveTo>
                <a:cubicBezTo>
                  <a:pt x="8" y="110"/>
                  <a:pt x="9" y="101"/>
                  <a:pt x="12" y="92"/>
                </a:cubicBezTo>
                <a:cubicBezTo>
                  <a:pt x="13" y="96"/>
                  <a:pt x="14" y="100"/>
                  <a:pt x="16" y="102"/>
                </a:cubicBezTo>
                <a:cubicBezTo>
                  <a:pt x="16" y="102"/>
                  <a:pt x="17" y="105"/>
                  <a:pt x="17" y="106"/>
                </a:cubicBezTo>
                <a:cubicBezTo>
                  <a:pt x="18" y="109"/>
                  <a:pt x="19" y="114"/>
                  <a:pt x="23" y="118"/>
                </a:cubicBezTo>
                <a:cubicBezTo>
                  <a:pt x="29" y="123"/>
                  <a:pt x="45" y="127"/>
                  <a:pt x="46" y="128"/>
                </a:cubicBezTo>
                <a:cubicBezTo>
                  <a:pt x="46" y="128"/>
                  <a:pt x="46" y="128"/>
                  <a:pt x="46" y="128"/>
                </a:cubicBezTo>
                <a:cubicBezTo>
                  <a:pt x="44" y="136"/>
                  <a:pt x="44" y="147"/>
                  <a:pt x="44" y="147"/>
                </a:cubicBezTo>
                <a:cubicBezTo>
                  <a:pt x="45" y="153"/>
                  <a:pt x="51" y="164"/>
                  <a:pt x="63" y="173"/>
                </a:cubicBezTo>
                <a:cubicBezTo>
                  <a:pt x="69" y="178"/>
                  <a:pt x="69" y="184"/>
                  <a:pt x="68" y="190"/>
                </a:cubicBezTo>
                <a:cubicBezTo>
                  <a:pt x="68" y="192"/>
                  <a:pt x="68" y="194"/>
                  <a:pt x="68" y="196"/>
                </a:cubicBezTo>
                <a:cubicBezTo>
                  <a:pt x="68" y="201"/>
                  <a:pt x="71" y="208"/>
                  <a:pt x="74" y="214"/>
                </a:cubicBezTo>
                <a:cubicBezTo>
                  <a:pt x="75" y="217"/>
                  <a:pt x="77" y="220"/>
                  <a:pt x="77" y="223"/>
                </a:cubicBezTo>
                <a:cubicBezTo>
                  <a:pt x="77" y="223"/>
                  <a:pt x="78" y="223"/>
                  <a:pt x="78" y="224"/>
                </a:cubicBezTo>
                <a:cubicBezTo>
                  <a:pt x="37" y="207"/>
                  <a:pt x="8" y="167"/>
                  <a:pt x="8" y="120"/>
                </a:cubicBezTo>
                <a:close/>
                <a:moveTo>
                  <a:pt x="85" y="219"/>
                </a:moveTo>
                <a:cubicBezTo>
                  <a:pt x="85" y="220"/>
                  <a:pt x="85" y="221"/>
                  <a:pt x="86" y="222"/>
                </a:cubicBezTo>
                <a:cubicBezTo>
                  <a:pt x="85" y="221"/>
                  <a:pt x="85" y="221"/>
                  <a:pt x="85" y="220"/>
                </a:cubicBezTo>
                <a:cubicBezTo>
                  <a:pt x="84" y="217"/>
                  <a:pt x="83" y="214"/>
                  <a:pt x="81" y="211"/>
                </a:cubicBezTo>
                <a:cubicBezTo>
                  <a:pt x="79" y="206"/>
                  <a:pt x="76" y="199"/>
                  <a:pt x="76" y="196"/>
                </a:cubicBezTo>
                <a:cubicBezTo>
                  <a:pt x="76" y="194"/>
                  <a:pt x="76" y="193"/>
                  <a:pt x="76" y="191"/>
                </a:cubicBezTo>
                <a:cubicBezTo>
                  <a:pt x="77" y="184"/>
                  <a:pt x="78" y="174"/>
                  <a:pt x="68" y="167"/>
                </a:cubicBezTo>
                <a:cubicBezTo>
                  <a:pt x="57" y="159"/>
                  <a:pt x="52" y="150"/>
                  <a:pt x="52" y="146"/>
                </a:cubicBezTo>
                <a:cubicBezTo>
                  <a:pt x="52" y="142"/>
                  <a:pt x="53" y="131"/>
                  <a:pt x="55" y="128"/>
                </a:cubicBezTo>
                <a:cubicBezTo>
                  <a:pt x="58" y="127"/>
                  <a:pt x="64" y="125"/>
                  <a:pt x="68" y="121"/>
                </a:cubicBezTo>
                <a:cubicBezTo>
                  <a:pt x="68" y="121"/>
                  <a:pt x="69" y="121"/>
                  <a:pt x="70" y="121"/>
                </a:cubicBezTo>
                <a:cubicBezTo>
                  <a:pt x="74" y="121"/>
                  <a:pt x="80" y="123"/>
                  <a:pt x="85" y="127"/>
                </a:cubicBezTo>
                <a:cubicBezTo>
                  <a:pt x="94" y="135"/>
                  <a:pt x="102" y="142"/>
                  <a:pt x="112" y="144"/>
                </a:cubicBezTo>
                <a:cubicBezTo>
                  <a:pt x="116" y="145"/>
                  <a:pt x="119" y="146"/>
                  <a:pt x="121" y="146"/>
                </a:cubicBezTo>
                <a:cubicBezTo>
                  <a:pt x="123" y="146"/>
                  <a:pt x="125" y="146"/>
                  <a:pt x="126" y="147"/>
                </a:cubicBezTo>
                <a:cubicBezTo>
                  <a:pt x="126" y="148"/>
                  <a:pt x="126" y="148"/>
                  <a:pt x="125" y="149"/>
                </a:cubicBezTo>
                <a:cubicBezTo>
                  <a:pt x="123" y="150"/>
                  <a:pt x="122" y="152"/>
                  <a:pt x="121" y="154"/>
                </a:cubicBezTo>
                <a:cubicBezTo>
                  <a:pt x="120" y="155"/>
                  <a:pt x="120" y="158"/>
                  <a:pt x="118" y="161"/>
                </a:cubicBezTo>
                <a:cubicBezTo>
                  <a:pt x="115" y="171"/>
                  <a:pt x="105" y="196"/>
                  <a:pt x="99" y="201"/>
                </a:cubicBezTo>
                <a:cubicBezTo>
                  <a:pt x="97" y="202"/>
                  <a:pt x="95" y="203"/>
                  <a:pt x="94" y="204"/>
                </a:cubicBezTo>
                <a:cubicBezTo>
                  <a:pt x="88" y="208"/>
                  <a:pt x="85" y="210"/>
                  <a:pt x="85" y="219"/>
                </a:cubicBezTo>
                <a:close/>
                <a:moveTo>
                  <a:pt x="120" y="232"/>
                </a:moveTo>
                <a:cubicBezTo>
                  <a:pt x="111" y="232"/>
                  <a:pt x="102" y="231"/>
                  <a:pt x="94" y="229"/>
                </a:cubicBezTo>
                <a:cubicBezTo>
                  <a:pt x="94" y="228"/>
                  <a:pt x="94" y="225"/>
                  <a:pt x="93" y="218"/>
                </a:cubicBezTo>
                <a:cubicBezTo>
                  <a:pt x="93" y="214"/>
                  <a:pt x="93" y="214"/>
                  <a:pt x="98" y="211"/>
                </a:cubicBezTo>
                <a:cubicBezTo>
                  <a:pt x="99" y="210"/>
                  <a:pt x="101" y="209"/>
                  <a:pt x="103" y="207"/>
                </a:cubicBezTo>
                <a:cubicBezTo>
                  <a:pt x="111" y="202"/>
                  <a:pt x="119" y="182"/>
                  <a:pt x="126" y="164"/>
                </a:cubicBezTo>
                <a:cubicBezTo>
                  <a:pt x="127" y="161"/>
                  <a:pt x="128" y="159"/>
                  <a:pt x="128" y="158"/>
                </a:cubicBezTo>
                <a:cubicBezTo>
                  <a:pt x="129" y="157"/>
                  <a:pt x="129" y="156"/>
                  <a:pt x="130" y="155"/>
                </a:cubicBezTo>
                <a:cubicBezTo>
                  <a:pt x="132" y="153"/>
                  <a:pt x="135" y="150"/>
                  <a:pt x="134" y="145"/>
                </a:cubicBezTo>
                <a:cubicBezTo>
                  <a:pt x="132" y="139"/>
                  <a:pt x="127" y="138"/>
                  <a:pt x="122" y="138"/>
                </a:cubicBezTo>
                <a:cubicBezTo>
                  <a:pt x="120" y="138"/>
                  <a:pt x="117" y="137"/>
                  <a:pt x="114" y="137"/>
                </a:cubicBezTo>
                <a:cubicBezTo>
                  <a:pt x="105" y="135"/>
                  <a:pt x="99" y="129"/>
                  <a:pt x="91" y="122"/>
                </a:cubicBezTo>
                <a:cubicBezTo>
                  <a:pt x="85" y="116"/>
                  <a:pt x="77" y="113"/>
                  <a:pt x="70" y="113"/>
                </a:cubicBezTo>
                <a:cubicBezTo>
                  <a:pt x="67" y="113"/>
                  <a:pt x="64" y="113"/>
                  <a:pt x="62" y="115"/>
                </a:cubicBezTo>
                <a:cubicBezTo>
                  <a:pt x="60" y="117"/>
                  <a:pt x="55" y="119"/>
                  <a:pt x="52" y="120"/>
                </a:cubicBezTo>
                <a:cubicBezTo>
                  <a:pt x="52" y="117"/>
                  <a:pt x="52" y="113"/>
                  <a:pt x="50" y="109"/>
                </a:cubicBezTo>
                <a:cubicBezTo>
                  <a:pt x="49" y="106"/>
                  <a:pt x="49" y="104"/>
                  <a:pt x="49" y="103"/>
                </a:cubicBezTo>
                <a:cubicBezTo>
                  <a:pt x="49" y="102"/>
                  <a:pt x="49" y="99"/>
                  <a:pt x="47" y="97"/>
                </a:cubicBezTo>
                <a:cubicBezTo>
                  <a:pt x="44" y="95"/>
                  <a:pt x="41" y="96"/>
                  <a:pt x="39" y="97"/>
                </a:cubicBezTo>
                <a:cubicBezTo>
                  <a:pt x="37" y="98"/>
                  <a:pt x="36" y="99"/>
                  <a:pt x="35" y="99"/>
                </a:cubicBezTo>
                <a:cubicBezTo>
                  <a:pt x="34" y="99"/>
                  <a:pt x="34" y="97"/>
                  <a:pt x="34" y="94"/>
                </a:cubicBezTo>
                <a:cubicBezTo>
                  <a:pt x="34" y="91"/>
                  <a:pt x="36" y="87"/>
                  <a:pt x="39" y="85"/>
                </a:cubicBezTo>
                <a:cubicBezTo>
                  <a:pt x="39" y="85"/>
                  <a:pt x="40" y="85"/>
                  <a:pt x="41" y="85"/>
                </a:cubicBezTo>
                <a:cubicBezTo>
                  <a:pt x="44" y="86"/>
                  <a:pt x="47" y="91"/>
                  <a:pt x="49" y="94"/>
                </a:cubicBezTo>
                <a:cubicBezTo>
                  <a:pt x="50" y="97"/>
                  <a:pt x="50" y="97"/>
                  <a:pt x="50" y="97"/>
                </a:cubicBezTo>
                <a:cubicBezTo>
                  <a:pt x="52" y="97"/>
                  <a:pt x="52" y="97"/>
                  <a:pt x="52" y="97"/>
                </a:cubicBezTo>
                <a:cubicBezTo>
                  <a:pt x="52" y="97"/>
                  <a:pt x="60" y="97"/>
                  <a:pt x="62" y="86"/>
                </a:cubicBezTo>
                <a:cubicBezTo>
                  <a:pt x="62" y="81"/>
                  <a:pt x="79" y="59"/>
                  <a:pt x="93" y="47"/>
                </a:cubicBezTo>
                <a:cubicBezTo>
                  <a:pt x="93" y="46"/>
                  <a:pt x="96" y="46"/>
                  <a:pt x="97" y="46"/>
                </a:cubicBezTo>
                <a:cubicBezTo>
                  <a:pt x="100" y="47"/>
                  <a:pt x="102" y="47"/>
                  <a:pt x="104" y="46"/>
                </a:cubicBezTo>
                <a:cubicBezTo>
                  <a:pt x="105" y="45"/>
                  <a:pt x="105" y="45"/>
                  <a:pt x="105" y="45"/>
                </a:cubicBezTo>
                <a:cubicBezTo>
                  <a:pt x="106" y="43"/>
                  <a:pt x="106" y="43"/>
                  <a:pt x="106" y="43"/>
                </a:cubicBezTo>
                <a:cubicBezTo>
                  <a:pt x="106" y="41"/>
                  <a:pt x="105" y="39"/>
                  <a:pt x="104" y="37"/>
                </a:cubicBezTo>
                <a:cubicBezTo>
                  <a:pt x="104" y="36"/>
                  <a:pt x="104" y="36"/>
                  <a:pt x="103" y="36"/>
                </a:cubicBezTo>
                <a:cubicBezTo>
                  <a:pt x="106" y="28"/>
                  <a:pt x="102" y="15"/>
                  <a:pt x="99" y="10"/>
                </a:cubicBezTo>
                <a:cubicBezTo>
                  <a:pt x="106" y="9"/>
                  <a:pt x="113" y="8"/>
                  <a:pt x="120" y="8"/>
                </a:cubicBezTo>
                <a:cubicBezTo>
                  <a:pt x="123" y="8"/>
                  <a:pt x="126" y="8"/>
                  <a:pt x="129" y="8"/>
                </a:cubicBezTo>
                <a:cubicBezTo>
                  <a:pt x="129" y="9"/>
                  <a:pt x="129" y="9"/>
                  <a:pt x="129" y="10"/>
                </a:cubicBezTo>
                <a:cubicBezTo>
                  <a:pt x="129" y="14"/>
                  <a:pt x="128" y="24"/>
                  <a:pt x="138" y="26"/>
                </a:cubicBezTo>
                <a:cubicBezTo>
                  <a:pt x="140" y="27"/>
                  <a:pt x="142" y="28"/>
                  <a:pt x="143" y="29"/>
                </a:cubicBezTo>
                <a:cubicBezTo>
                  <a:pt x="146" y="30"/>
                  <a:pt x="148" y="31"/>
                  <a:pt x="154" y="30"/>
                </a:cubicBezTo>
                <a:cubicBezTo>
                  <a:pt x="156" y="29"/>
                  <a:pt x="158" y="29"/>
                  <a:pt x="159" y="29"/>
                </a:cubicBezTo>
                <a:cubicBezTo>
                  <a:pt x="159" y="29"/>
                  <a:pt x="159" y="29"/>
                  <a:pt x="159" y="29"/>
                </a:cubicBezTo>
                <a:cubicBezTo>
                  <a:pt x="157" y="34"/>
                  <a:pt x="150" y="44"/>
                  <a:pt x="147" y="48"/>
                </a:cubicBezTo>
                <a:cubicBezTo>
                  <a:pt x="146" y="49"/>
                  <a:pt x="146" y="49"/>
                  <a:pt x="145" y="50"/>
                </a:cubicBezTo>
                <a:cubicBezTo>
                  <a:pt x="142" y="53"/>
                  <a:pt x="139" y="57"/>
                  <a:pt x="140" y="61"/>
                </a:cubicBezTo>
                <a:cubicBezTo>
                  <a:pt x="141" y="63"/>
                  <a:pt x="143" y="65"/>
                  <a:pt x="147" y="66"/>
                </a:cubicBezTo>
                <a:cubicBezTo>
                  <a:pt x="153" y="67"/>
                  <a:pt x="155" y="66"/>
                  <a:pt x="159" y="65"/>
                </a:cubicBezTo>
                <a:cubicBezTo>
                  <a:pt x="160" y="64"/>
                  <a:pt x="161" y="63"/>
                  <a:pt x="163" y="63"/>
                </a:cubicBezTo>
                <a:cubicBezTo>
                  <a:pt x="166" y="62"/>
                  <a:pt x="167" y="61"/>
                  <a:pt x="168" y="60"/>
                </a:cubicBezTo>
                <a:cubicBezTo>
                  <a:pt x="169" y="62"/>
                  <a:pt x="172" y="65"/>
                  <a:pt x="178" y="66"/>
                </a:cubicBezTo>
                <a:cubicBezTo>
                  <a:pt x="181" y="67"/>
                  <a:pt x="183" y="68"/>
                  <a:pt x="185" y="68"/>
                </a:cubicBezTo>
                <a:cubicBezTo>
                  <a:pt x="187" y="69"/>
                  <a:pt x="190" y="70"/>
                  <a:pt x="193" y="69"/>
                </a:cubicBezTo>
                <a:cubicBezTo>
                  <a:pt x="196" y="68"/>
                  <a:pt x="198" y="67"/>
                  <a:pt x="199" y="66"/>
                </a:cubicBezTo>
                <a:cubicBezTo>
                  <a:pt x="200" y="66"/>
                  <a:pt x="201" y="65"/>
                  <a:pt x="202" y="65"/>
                </a:cubicBezTo>
                <a:cubicBezTo>
                  <a:pt x="203" y="66"/>
                  <a:pt x="204" y="67"/>
                  <a:pt x="205" y="68"/>
                </a:cubicBezTo>
                <a:cubicBezTo>
                  <a:pt x="204" y="68"/>
                  <a:pt x="204" y="69"/>
                  <a:pt x="202" y="69"/>
                </a:cubicBezTo>
                <a:cubicBezTo>
                  <a:pt x="198" y="70"/>
                  <a:pt x="195" y="71"/>
                  <a:pt x="193" y="72"/>
                </a:cubicBezTo>
                <a:cubicBezTo>
                  <a:pt x="190" y="73"/>
                  <a:pt x="189" y="73"/>
                  <a:pt x="184" y="73"/>
                </a:cubicBezTo>
                <a:cubicBezTo>
                  <a:pt x="180" y="72"/>
                  <a:pt x="177" y="71"/>
                  <a:pt x="174" y="69"/>
                </a:cubicBezTo>
                <a:cubicBezTo>
                  <a:pt x="169" y="67"/>
                  <a:pt x="164" y="65"/>
                  <a:pt x="159" y="67"/>
                </a:cubicBezTo>
                <a:cubicBezTo>
                  <a:pt x="158" y="67"/>
                  <a:pt x="158" y="67"/>
                  <a:pt x="158" y="67"/>
                </a:cubicBezTo>
                <a:cubicBezTo>
                  <a:pt x="158" y="67"/>
                  <a:pt x="156" y="68"/>
                  <a:pt x="154" y="68"/>
                </a:cubicBezTo>
                <a:cubicBezTo>
                  <a:pt x="148" y="67"/>
                  <a:pt x="145" y="72"/>
                  <a:pt x="144" y="76"/>
                </a:cubicBezTo>
                <a:cubicBezTo>
                  <a:pt x="143" y="77"/>
                  <a:pt x="143" y="77"/>
                  <a:pt x="143" y="77"/>
                </a:cubicBezTo>
                <a:cubicBezTo>
                  <a:pt x="143" y="77"/>
                  <a:pt x="142" y="78"/>
                  <a:pt x="141" y="79"/>
                </a:cubicBezTo>
                <a:cubicBezTo>
                  <a:pt x="138" y="81"/>
                  <a:pt x="134" y="84"/>
                  <a:pt x="134" y="90"/>
                </a:cubicBezTo>
                <a:cubicBezTo>
                  <a:pt x="134" y="92"/>
                  <a:pt x="134" y="92"/>
                  <a:pt x="134" y="92"/>
                </a:cubicBezTo>
                <a:cubicBezTo>
                  <a:pt x="135" y="104"/>
                  <a:pt x="137" y="116"/>
                  <a:pt x="142" y="121"/>
                </a:cubicBezTo>
                <a:cubicBezTo>
                  <a:pt x="148" y="127"/>
                  <a:pt x="159" y="127"/>
                  <a:pt x="164" y="125"/>
                </a:cubicBezTo>
                <a:cubicBezTo>
                  <a:pt x="167" y="125"/>
                  <a:pt x="177" y="126"/>
                  <a:pt x="181" y="126"/>
                </a:cubicBezTo>
                <a:cubicBezTo>
                  <a:pt x="183" y="130"/>
                  <a:pt x="189" y="143"/>
                  <a:pt x="190" y="146"/>
                </a:cubicBezTo>
                <a:cubicBezTo>
                  <a:pt x="191" y="148"/>
                  <a:pt x="192" y="150"/>
                  <a:pt x="193" y="152"/>
                </a:cubicBezTo>
                <a:cubicBezTo>
                  <a:pt x="195" y="155"/>
                  <a:pt x="197" y="157"/>
                  <a:pt x="196" y="159"/>
                </a:cubicBezTo>
                <a:cubicBezTo>
                  <a:pt x="196" y="160"/>
                  <a:pt x="192" y="169"/>
                  <a:pt x="194" y="174"/>
                </a:cubicBezTo>
                <a:cubicBezTo>
                  <a:pt x="195" y="176"/>
                  <a:pt x="196" y="177"/>
                  <a:pt x="198" y="177"/>
                </a:cubicBezTo>
                <a:cubicBezTo>
                  <a:pt x="198" y="177"/>
                  <a:pt x="199" y="178"/>
                  <a:pt x="199" y="178"/>
                </a:cubicBezTo>
                <a:cubicBezTo>
                  <a:pt x="206" y="178"/>
                  <a:pt x="214" y="165"/>
                  <a:pt x="216" y="160"/>
                </a:cubicBezTo>
                <a:cubicBezTo>
                  <a:pt x="217" y="157"/>
                  <a:pt x="218" y="153"/>
                  <a:pt x="219" y="148"/>
                </a:cubicBezTo>
                <a:cubicBezTo>
                  <a:pt x="220" y="142"/>
                  <a:pt x="221" y="135"/>
                  <a:pt x="223" y="131"/>
                </a:cubicBezTo>
                <a:cubicBezTo>
                  <a:pt x="225" y="129"/>
                  <a:pt x="225" y="129"/>
                  <a:pt x="225" y="129"/>
                </a:cubicBezTo>
                <a:cubicBezTo>
                  <a:pt x="227" y="126"/>
                  <a:pt x="230" y="122"/>
                  <a:pt x="232" y="118"/>
                </a:cubicBezTo>
                <a:cubicBezTo>
                  <a:pt x="232" y="118"/>
                  <a:pt x="232" y="119"/>
                  <a:pt x="232" y="120"/>
                </a:cubicBezTo>
                <a:cubicBezTo>
                  <a:pt x="232" y="182"/>
                  <a:pt x="182" y="232"/>
                  <a:pt x="120" y="232"/>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sz="1400"/>
          </a:p>
        </p:txBody>
      </p:sp>
      <p:grpSp>
        <p:nvGrpSpPr>
          <p:cNvPr id="59" name="Group 58"/>
          <p:cNvGrpSpPr/>
          <p:nvPr/>
        </p:nvGrpSpPr>
        <p:grpSpPr>
          <a:xfrm>
            <a:off x="507530" y="3641067"/>
            <a:ext cx="227262" cy="227262"/>
            <a:chOff x="8272245" y="4264700"/>
            <a:chExt cx="802889" cy="831482"/>
          </a:xfrm>
        </p:grpSpPr>
        <p:sp>
          <p:nvSpPr>
            <p:cNvPr id="60" name="Freeform 11"/>
            <p:cNvSpPr>
              <a:spLocks noEditPoints="1"/>
            </p:cNvSpPr>
            <p:nvPr/>
          </p:nvSpPr>
          <p:spPr bwMode="auto">
            <a:xfrm rot="6365153">
              <a:off x="8257949" y="4278996"/>
              <a:ext cx="831482" cy="802889"/>
            </a:xfrm>
            <a:custGeom>
              <a:avLst/>
              <a:gdLst>
                <a:gd name="T0" fmla="*/ 120 w 240"/>
                <a:gd name="T1" fmla="*/ 0 h 240"/>
                <a:gd name="T2" fmla="*/ 0 w 240"/>
                <a:gd name="T3" fmla="*/ 120 h 240"/>
                <a:gd name="T4" fmla="*/ 120 w 240"/>
                <a:gd name="T5" fmla="*/ 240 h 240"/>
                <a:gd name="T6" fmla="*/ 240 w 240"/>
                <a:gd name="T7" fmla="*/ 120 h 240"/>
                <a:gd name="T8" fmla="*/ 120 w 240"/>
                <a:gd name="T9" fmla="*/ 0 h 240"/>
                <a:gd name="T10" fmla="*/ 124 w 240"/>
                <a:gd name="T11" fmla="*/ 232 h 240"/>
                <a:gd name="T12" fmla="*/ 124 w 240"/>
                <a:gd name="T13" fmla="*/ 220 h 240"/>
                <a:gd name="T14" fmla="*/ 120 w 240"/>
                <a:gd name="T15" fmla="*/ 216 h 240"/>
                <a:gd name="T16" fmla="*/ 116 w 240"/>
                <a:gd name="T17" fmla="*/ 220 h 240"/>
                <a:gd name="T18" fmla="*/ 116 w 240"/>
                <a:gd name="T19" fmla="*/ 232 h 240"/>
                <a:gd name="T20" fmla="*/ 8 w 240"/>
                <a:gd name="T21" fmla="*/ 124 h 240"/>
                <a:gd name="T22" fmla="*/ 20 w 240"/>
                <a:gd name="T23" fmla="*/ 124 h 240"/>
                <a:gd name="T24" fmla="*/ 24 w 240"/>
                <a:gd name="T25" fmla="*/ 120 h 240"/>
                <a:gd name="T26" fmla="*/ 20 w 240"/>
                <a:gd name="T27" fmla="*/ 116 h 240"/>
                <a:gd name="T28" fmla="*/ 8 w 240"/>
                <a:gd name="T29" fmla="*/ 116 h 240"/>
                <a:gd name="T30" fmla="*/ 116 w 240"/>
                <a:gd name="T31" fmla="*/ 8 h 240"/>
                <a:gd name="T32" fmla="*/ 116 w 240"/>
                <a:gd name="T33" fmla="*/ 20 h 240"/>
                <a:gd name="T34" fmla="*/ 120 w 240"/>
                <a:gd name="T35" fmla="*/ 24 h 240"/>
                <a:gd name="T36" fmla="*/ 124 w 240"/>
                <a:gd name="T37" fmla="*/ 20 h 240"/>
                <a:gd name="T38" fmla="*/ 124 w 240"/>
                <a:gd name="T39" fmla="*/ 8 h 240"/>
                <a:gd name="T40" fmla="*/ 232 w 240"/>
                <a:gd name="T41" fmla="*/ 116 h 240"/>
                <a:gd name="T42" fmla="*/ 220 w 240"/>
                <a:gd name="T43" fmla="*/ 116 h 240"/>
                <a:gd name="T44" fmla="*/ 216 w 240"/>
                <a:gd name="T45" fmla="*/ 120 h 240"/>
                <a:gd name="T46" fmla="*/ 220 w 240"/>
                <a:gd name="T47" fmla="*/ 124 h 240"/>
                <a:gd name="T48" fmla="*/ 232 w 240"/>
                <a:gd name="T49" fmla="*/ 124 h 240"/>
                <a:gd name="T50" fmla="*/ 124 w 240"/>
                <a:gd name="T51" fmla="*/ 23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0" h="240">
                  <a:moveTo>
                    <a:pt x="120" y="0"/>
                  </a:moveTo>
                  <a:cubicBezTo>
                    <a:pt x="54" y="0"/>
                    <a:pt x="0" y="54"/>
                    <a:pt x="0" y="120"/>
                  </a:cubicBezTo>
                  <a:cubicBezTo>
                    <a:pt x="0" y="186"/>
                    <a:pt x="54" y="240"/>
                    <a:pt x="120" y="240"/>
                  </a:cubicBezTo>
                  <a:cubicBezTo>
                    <a:pt x="186" y="240"/>
                    <a:pt x="240" y="186"/>
                    <a:pt x="240" y="120"/>
                  </a:cubicBezTo>
                  <a:cubicBezTo>
                    <a:pt x="240" y="54"/>
                    <a:pt x="186" y="0"/>
                    <a:pt x="120" y="0"/>
                  </a:cubicBezTo>
                  <a:close/>
                  <a:moveTo>
                    <a:pt x="124" y="232"/>
                  </a:moveTo>
                  <a:cubicBezTo>
                    <a:pt x="124" y="220"/>
                    <a:pt x="124" y="220"/>
                    <a:pt x="124" y="220"/>
                  </a:cubicBezTo>
                  <a:cubicBezTo>
                    <a:pt x="124" y="218"/>
                    <a:pt x="122" y="216"/>
                    <a:pt x="120" y="216"/>
                  </a:cubicBezTo>
                  <a:cubicBezTo>
                    <a:pt x="118" y="216"/>
                    <a:pt x="116" y="218"/>
                    <a:pt x="116" y="220"/>
                  </a:cubicBezTo>
                  <a:cubicBezTo>
                    <a:pt x="116" y="232"/>
                    <a:pt x="116" y="232"/>
                    <a:pt x="116" y="232"/>
                  </a:cubicBezTo>
                  <a:cubicBezTo>
                    <a:pt x="57" y="230"/>
                    <a:pt x="10" y="183"/>
                    <a:pt x="8" y="124"/>
                  </a:cubicBezTo>
                  <a:cubicBezTo>
                    <a:pt x="20" y="124"/>
                    <a:pt x="20" y="124"/>
                    <a:pt x="20" y="124"/>
                  </a:cubicBezTo>
                  <a:cubicBezTo>
                    <a:pt x="22" y="124"/>
                    <a:pt x="24" y="122"/>
                    <a:pt x="24" y="120"/>
                  </a:cubicBezTo>
                  <a:cubicBezTo>
                    <a:pt x="24" y="118"/>
                    <a:pt x="22" y="116"/>
                    <a:pt x="20" y="116"/>
                  </a:cubicBezTo>
                  <a:cubicBezTo>
                    <a:pt x="8" y="116"/>
                    <a:pt x="8" y="116"/>
                    <a:pt x="8" y="116"/>
                  </a:cubicBezTo>
                  <a:cubicBezTo>
                    <a:pt x="10" y="57"/>
                    <a:pt x="57" y="10"/>
                    <a:pt x="116" y="8"/>
                  </a:cubicBezTo>
                  <a:cubicBezTo>
                    <a:pt x="116" y="20"/>
                    <a:pt x="116" y="20"/>
                    <a:pt x="116" y="20"/>
                  </a:cubicBezTo>
                  <a:cubicBezTo>
                    <a:pt x="116" y="22"/>
                    <a:pt x="118" y="24"/>
                    <a:pt x="120" y="24"/>
                  </a:cubicBezTo>
                  <a:cubicBezTo>
                    <a:pt x="122" y="24"/>
                    <a:pt x="124" y="22"/>
                    <a:pt x="124" y="20"/>
                  </a:cubicBezTo>
                  <a:cubicBezTo>
                    <a:pt x="124" y="8"/>
                    <a:pt x="124" y="8"/>
                    <a:pt x="124" y="8"/>
                  </a:cubicBezTo>
                  <a:cubicBezTo>
                    <a:pt x="183" y="10"/>
                    <a:pt x="230" y="57"/>
                    <a:pt x="232" y="116"/>
                  </a:cubicBezTo>
                  <a:cubicBezTo>
                    <a:pt x="220" y="116"/>
                    <a:pt x="220" y="116"/>
                    <a:pt x="220" y="116"/>
                  </a:cubicBezTo>
                  <a:cubicBezTo>
                    <a:pt x="218" y="116"/>
                    <a:pt x="216" y="118"/>
                    <a:pt x="216" y="120"/>
                  </a:cubicBezTo>
                  <a:cubicBezTo>
                    <a:pt x="216" y="122"/>
                    <a:pt x="218" y="124"/>
                    <a:pt x="220" y="124"/>
                  </a:cubicBezTo>
                  <a:cubicBezTo>
                    <a:pt x="232" y="124"/>
                    <a:pt x="232" y="124"/>
                    <a:pt x="232" y="124"/>
                  </a:cubicBezTo>
                  <a:cubicBezTo>
                    <a:pt x="230" y="183"/>
                    <a:pt x="183" y="230"/>
                    <a:pt x="124" y="2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61" name="Freeform 12"/>
            <p:cNvSpPr>
              <a:spLocks noEditPoints="1"/>
            </p:cNvSpPr>
            <p:nvPr/>
          </p:nvSpPr>
          <p:spPr bwMode="auto">
            <a:xfrm rot="6365153">
              <a:off x="8439004" y="4452656"/>
              <a:ext cx="470733" cy="455961"/>
            </a:xfrm>
            <a:custGeom>
              <a:avLst/>
              <a:gdLst>
                <a:gd name="T0" fmla="*/ 0 w 321"/>
                <a:gd name="T1" fmla="*/ 322 h 322"/>
                <a:gd name="T2" fmla="*/ 201 w 321"/>
                <a:gd name="T3" fmla="*/ 201 h 322"/>
                <a:gd name="T4" fmla="*/ 321 w 321"/>
                <a:gd name="T5" fmla="*/ 0 h 322"/>
                <a:gd name="T6" fmla="*/ 120 w 321"/>
                <a:gd name="T7" fmla="*/ 121 h 322"/>
                <a:gd name="T8" fmla="*/ 0 w 321"/>
                <a:gd name="T9" fmla="*/ 322 h 322"/>
                <a:gd name="T10" fmla="*/ 135 w 321"/>
                <a:gd name="T11" fmla="*/ 135 h 322"/>
                <a:gd name="T12" fmla="*/ 135 w 321"/>
                <a:gd name="T13" fmla="*/ 135 h 322"/>
                <a:gd name="T14" fmla="*/ 187 w 321"/>
                <a:gd name="T15" fmla="*/ 187 h 322"/>
                <a:gd name="T16" fmla="*/ 54 w 321"/>
                <a:gd name="T17" fmla="*/ 267 h 322"/>
                <a:gd name="T18" fmla="*/ 135 w 321"/>
                <a:gd name="T19" fmla="*/ 135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322">
                  <a:moveTo>
                    <a:pt x="0" y="322"/>
                  </a:moveTo>
                  <a:lnTo>
                    <a:pt x="201" y="201"/>
                  </a:lnTo>
                  <a:lnTo>
                    <a:pt x="321" y="0"/>
                  </a:lnTo>
                  <a:lnTo>
                    <a:pt x="120" y="121"/>
                  </a:lnTo>
                  <a:lnTo>
                    <a:pt x="0" y="322"/>
                  </a:lnTo>
                  <a:close/>
                  <a:moveTo>
                    <a:pt x="135" y="135"/>
                  </a:moveTo>
                  <a:lnTo>
                    <a:pt x="135" y="135"/>
                  </a:lnTo>
                  <a:lnTo>
                    <a:pt x="187" y="187"/>
                  </a:lnTo>
                  <a:lnTo>
                    <a:pt x="54" y="267"/>
                  </a:lnTo>
                  <a:lnTo>
                    <a:pt x="135"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grpSp>
      <p:sp>
        <p:nvSpPr>
          <p:cNvPr id="62" name="Freeform 411"/>
          <p:cNvSpPr>
            <a:spLocks/>
          </p:cNvSpPr>
          <p:nvPr/>
        </p:nvSpPr>
        <p:spPr bwMode="auto">
          <a:xfrm>
            <a:off x="507531" y="4745986"/>
            <a:ext cx="227262" cy="122436"/>
          </a:xfrm>
          <a:custGeom>
            <a:avLst/>
            <a:gdLst/>
            <a:ahLst/>
            <a:cxnLst>
              <a:cxn ang="0">
                <a:pos x="182" y="56"/>
              </a:cxn>
              <a:cxn ang="0">
                <a:pos x="219" y="45"/>
              </a:cxn>
              <a:cxn ang="0">
                <a:pos x="221" y="42"/>
              </a:cxn>
              <a:cxn ang="0">
                <a:pos x="219" y="39"/>
              </a:cxn>
              <a:cxn ang="0">
                <a:pos x="111" y="1"/>
              </a:cxn>
              <a:cxn ang="0">
                <a:pos x="109" y="0"/>
              </a:cxn>
              <a:cxn ang="0">
                <a:pos x="108" y="1"/>
              </a:cxn>
              <a:cxn ang="0">
                <a:pos x="2" y="39"/>
              </a:cxn>
              <a:cxn ang="0">
                <a:pos x="0" y="42"/>
              </a:cxn>
              <a:cxn ang="0">
                <a:pos x="2" y="45"/>
              </a:cxn>
              <a:cxn ang="0">
                <a:pos x="15" y="49"/>
              </a:cxn>
              <a:cxn ang="0">
                <a:pos x="15" y="60"/>
              </a:cxn>
              <a:cxn ang="0">
                <a:pos x="15" y="81"/>
              </a:cxn>
              <a:cxn ang="0">
                <a:pos x="8" y="90"/>
              </a:cxn>
              <a:cxn ang="0">
                <a:pos x="12" y="98"/>
              </a:cxn>
              <a:cxn ang="0">
                <a:pos x="9" y="117"/>
              </a:cxn>
              <a:cxn ang="0">
                <a:pos x="11" y="119"/>
              </a:cxn>
              <a:cxn ang="0">
                <a:pos x="26" y="110"/>
              </a:cxn>
              <a:cxn ang="0">
                <a:pos x="24" y="99"/>
              </a:cxn>
              <a:cxn ang="0">
                <a:pos x="30" y="90"/>
              </a:cxn>
              <a:cxn ang="0">
                <a:pos x="23" y="81"/>
              </a:cxn>
              <a:cxn ang="0">
                <a:pos x="23" y="60"/>
              </a:cxn>
              <a:cxn ang="0">
                <a:pos x="23" y="51"/>
              </a:cxn>
              <a:cxn ang="0">
                <a:pos x="42" y="57"/>
              </a:cxn>
              <a:cxn ang="0">
                <a:pos x="42" y="60"/>
              </a:cxn>
              <a:cxn ang="0">
                <a:pos x="42" y="83"/>
              </a:cxn>
              <a:cxn ang="0">
                <a:pos x="42" y="83"/>
              </a:cxn>
              <a:cxn ang="0">
                <a:pos x="109" y="99"/>
              </a:cxn>
              <a:cxn ang="0">
                <a:pos x="177" y="83"/>
              </a:cxn>
              <a:cxn ang="0">
                <a:pos x="177" y="83"/>
              </a:cxn>
              <a:cxn ang="0">
                <a:pos x="177" y="62"/>
              </a:cxn>
              <a:cxn ang="0">
                <a:pos x="175" y="60"/>
              </a:cxn>
              <a:cxn ang="0">
                <a:pos x="110" y="48"/>
              </a:cxn>
            </a:cxnLst>
            <a:rect l="0" t="0" r="r" b="b"/>
            <a:pathLst>
              <a:path w="222" h="119">
                <a:moveTo>
                  <a:pt x="182" y="56"/>
                </a:moveTo>
                <a:cubicBezTo>
                  <a:pt x="219" y="45"/>
                  <a:pt x="219" y="45"/>
                  <a:pt x="219" y="45"/>
                </a:cubicBezTo>
                <a:cubicBezTo>
                  <a:pt x="220" y="45"/>
                  <a:pt x="221" y="44"/>
                  <a:pt x="221" y="42"/>
                </a:cubicBezTo>
                <a:cubicBezTo>
                  <a:pt x="222" y="41"/>
                  <a:pt x="221" y="39"/>
                  <a:pt x="219" y="39"/>
                </a:cubicBezTo>
                <a:cubicBezTo>
                  <a:pt x="111" y="1"/>
                  <a:pt x="111" y="1"/>
                  <a:pt x="111" y="1"/>
                </a:cubicBezTo>
                <a:cubicBezTo>
                  <a:pt x="110" y="1"/>
                  <a:pt x="110" y="0"/>
                  <a:pt x="109" y="0"/>
                </a:cubicBezTo>
                <a:cubicBezTo>
                  <a:pt x="109" y="0"/>
                  <a:pt x="109" y="1"/>
                  <a:pt x="108" y="1"/>
                </a:cubicBezTo>
                <a:cubicBezTo>
                  <a:pt x="2" y="39"/>
                  <a:pt x="2" y="39"/>
                  <a:pt x="2" y="39"/>
                </a:cubicBezTo>
                <a:cubicBezTo>
                  <a:pt x="1" y="39"/>
                  <a:pt x="0" y="41"/>
                  <a:pt x="0" y="42"/>
                </a:cubicBezTo>
                <a:cubicBezTo>
                  <a:pt x="0" y="44"/>
                  <a:pt x="1" y="45"/>
                  <a:pt x="2" y="45"/>
                </a:cubicBezTo>
                <a:cubicBezTo>
                  <a:pt x="15" y="49"/>
                  <a:pt x="15" y="49"/>
                  <a:pt x="15" y="49"/>
                </a:cubicBezTo>
                <a:cubicBezTo>
                  <a:pt x="15" y="60"/>
                  <a:pt x="15" y="60"/>
                  <a:pt x="15" y="60"/>
                </a:cubicBezTo>
                <a:cubicBezTo>
                  <a:pt x="15" y="81"/>
                  <a:pt x="15" y="81"/>
                  <a:pt x="15" y="81"/>
                </a:cubicBezTo>
                <a:cubicBezTo>
                  <a:pt x="11" y="83"/>
                  <a:pt x="8" y="86"/>
                  <a:pt x="8" y="90"/>
                </a:cubicBezTo>
                <a:cubicBezTo>
                  <a:pt x="8" y="93"/>
                  <a:pt x="10" y="96"/>
                  <a:pt x="12" y="98"/>
                </a:cubicBezTo>
                <a:cubicBezTo>
                  <a:pt x="9" y="117"/>
                  <a:pt x="9" y="117"/>
                  <a:pt x="9" y="117"/>
                </a:cubicBezTo>
                <a:cubicBezTo>
                  <a:pt x="9" y="119"/>
                  <a:pt x="10" y="119"/>
                  <a:pt x="11" y="119"/>
                </a:cubicBezTo>
                <a:cubicBezTo>
                  <a:pt x="16" y="119"/>
                  <a:pt x="27" y="114"/>
                  <a:pt x="26" y="110"/>
                </a:cubicBezTo>
                <a:cubicBezTo>
                  <a:pt x="24" y="99"/>
                  <a:pt x="24" y="99"/>
                  <a:pt x="24" y="99"/>
                </a:cubicBezTo>
                <a:cubicBezTo>
                  <a:pt x="27" y="97"/>
                  <a:pt x="30" y="94"/>
                  <a:pt x="30" y="90"/>
                </a:cubicBezTo>
                <a:cubicBezTo>
                  <a:pt x="30" y="86"/>
                  <a:pt x="27" y="83"/>
                  <a:pt x="23" y="81"/>
                </a:cubicBezTo>
                <a:cubicBezTo>
                  <a:pt x="23" y="60"/>
                  <a:pt x="23" y="60"/>
                  <a:pt x="23" y="60"/>
                </a:cubicBezTo>
                <a:cubicBezTo>
                  <a:pt x="23" y="51"/>
                  <a:pt x="23" y="51"/>
                  <a:pt x="23" y="51"/>
                </a:cubicBezTo>
                <a:cubicBezTo>
                  <a:pt x="42" y="57"/>
                  <a:pt x="42" y="57"/>
                  <a:pt x="42" y="57"/>
                </a:cubicBezTo>
                <a:cubicBezTo>
                  <a:pt x="42" y="60"/>
                  <a:pt x="42" y="60"/>
                  <a:pt x="42" y="60"/>
                </a:cubicBezTo>
                <a:cubicBezTo>
                  <a:pt x="42" y="83"/>
                  <a:pt x="42" y="83"/>
                  <a:pt x="42" y="83"/>
                </a:cubicBezTo>
                <a:cubicBezTo>
                  <a:pt x="42" y="83"/>
                  <a:pt x="42" y="83"/>
                  <a:pt x="42" y="83"/>
                </a:cubicBezTo>
                <a:cubicBezTo>
                  <a:pt x="42" y="92"/>
                  <a:pt x="72" y="99"/>
                  <a:pt x="109" y="99"/>
                </a:cubicBezTo>
                <a:cubicBezTo>
                  <a:pt x="147" y="99"/>
                  <a:pt x="177" y="92"/>
                  <a:pt x="177" y="83"/>
                </a:cubicBezTo>
                <a:cubicBezTo>
                  <a:pt x="177" y="83"/>
                  <a:pt x="177" y="83"/>
                  <a:pt x="177" y="83"/>
                </a:cubicBezTo>
                <a:cubicBezTo>
                  <a:pt x="177" y="62"/>
                  <a:pt x="177" y="62"/>
                  <a:pt x="177" y="62"/>
                </a:cubicBezTo>
                <a:cubicBezTo>
                  <a:pt x="176" y="61"/>
                  <a:pt x="176" y="61"/>
                  <a:pt x="175" y="60"/>
                </a:cubicBezTo>
                <a:cubicBezTo>
                  <a:pt x="168" y="54"/>
                  <a:pt x="143" y="48"/>
                  <a:pt x="110" y="48"/>
                </a:cubicBezTo>
              </a:path>
            </a:pathLst>
          </a:custGeom>
          <a:no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cs typeface="Arial" pitchFamily="34" charset="0"/>
            </a:endParaRPr>
          </a:p>
        </p:txBody>
      </p:sp>
      <p:grpSp>
        <p:nvGrpSpPr>
          <p:cNvPr id="63" name="Groupe 563"/>
          <p:cNvGrpSpPr>
            <a:grpSpLocks noChangeAspect="1"/>
          </p:cNvGrpSpPr>
          <p:nvPr/>
        </p:nvGrpSpPr>
        <p:grpSpPr>
          <a:xfrm>
            <a:off x="493162" y="5781250"/>
            <a:ext cx="255670" cy="206422"/>
            <a:chOff x="3481389" y="944563"/>
            <a:chExt cx="387350" cy="312738"/>
          </a:xfrm>
          <a:noFill/>
        </p:grpSpPr>
        <p:sp>
          <p:nvSpPr>
            <p:cNvPr id="64" name="Freeform 275"/>
            <p:cNvSpPr>
              <a:spLocks/>
            </p:cNvSpPr>
            <p:nvPr/>
          </p:nvSpPr>
          <p:spPr bwMode="auto">
            <a:xfrm>
              <a:off x="3481389" y="950913"/>
              <a:ext cx="387350" cy="306388"/>
            </a:xfrm>
            <a:custGeom>
              <a:avLst/>
              <a:gdLst/>
              <a:ahLst/>
              <a:cxnLst>
                <a:cxn ang="0">
                  <a:pos x="28" y="92"/>
                </a:cxn>
                <a:cxn ang="0">
                  <a:pos x="10" y="132"/>
                </a:cxn>
                <a:cxn ang="0">
                  <a:pos x="55" y="146"/>
                </a:cxn>
                <a:cxn ang="0">
                  <a:pos x="93" y="128"/>
                </a:cxn>
                <a:cxn ang="0">
                  <a:pos x="138" y="116"/>
                </a:cxn>
                <a:cxn ang="0">
                  <a:pos x="165" y="68"/>
                </a:cxn>
                <a:cxn ang="0">
                  <a:pos x="91" y="15"/>
                </a:cxn>
                <a:cxn ang="0">
                  <a:pos x="34" y="81"/>
                </a:cxn>
              </a:cxnLst>
              <a:rect l="0" t="0" r="r" b="b"/>
              <a:pathLst>
                <a:path w="200" h="158">
                  <a:moveTo>
                    <a:pt x="28" y="92"/>
                  </a:moveTo>
                  <a:cubicBezTo>
                    <a:pt x="28" y="92"/>
                    <a:pt x="0" y="111"/>
                    <a:pt x="10" y="132"/>
                  </a:cubicBezTo>
                  <a:cubicBezTo>
                    <a:pt x="10" y="132"/>
                    <a:pt x="26" y="158"/>
                    <a:pt x="55" y="146"/>
                  </a:cubicBezTo>
                  <a:cubicBezTo>
                    <a:pt x="93" y="128"/>
                    <a:pt x="93" y="128"/>
                    <a:pt x="93" y="128"/>
                  </a:cubicBezTo>
                  <a:cubicBezTo>
                    <a:pt x="93" y="128"/>
                    <a:pt x="118" y="125"/>
                    <a:pt x="138" y="116"/>
                  </a:cubicBezTo>
                  <a:cubicBezTo>
                    <a:pt x="138" y="116"/>
                    <a:pt x="200" y="95"/>
                    <a:pt x="165" y="68"/>
                  </a:cubicBezTo>
                  <a:cubicBezTo>
                    <a:pt x="165" y="68"/>
                    <a:pt x="157" y="0"/>
                    <a:pt x="91" y="15"/>
                  </a:cubicBezTo>
                  <a:cubicBezTo>
                    <a:pt x="91" y="15"/>
                    <a:pt x="36" y="19"/>
                    <a:pt x="34" y="81"/>
                  </a:cubicBezTo>
                </a:path>
              </a:pathLst>
            </a:custGeom>
            <a:grp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400">
                <a:cs typeface="Arial" pitchFamily="34" charset="0"/>
              </a:endParaRPr>
            </a:p>
          </p:txBody>
        </p:sp>
        <p:sp>
          <p:nvSpPr>
            <p:cNvPr id="65" name="Freeform 276"/>
            <p:cNvSpPr>
              <a:spLocks/>
            </p:cNvSpPr>
            <p:nvPr/>
          </p:nvSpPr>
          <p:spPr bwMode="auto">
            <a:xfrm>
              <a:off x="3548064" y="1098551"/>
              <a:ext cx="266700" cy="104775"/>
            </a:xfrm>
            <a:custGeom>
              <a:avLst/>
              <a:gdLst/>
              <a:ahLst/>
              <a:cxnLst>
                <a:cxn ang="0">
                  <a:pos x="130" y="0"/>
                </a:cxn>
                <a:cxn ang="0">
                  <a:pos x="136" y="5"/>
                </a:cxn>
                <a:cxn ang="0">
                  <a:pos x="133" y="16"/>
                </a:cxn>
                <a:cxn ang="0">
                  <a:pos x="128" y="18"/>
                </a:cxn>
                <a:cxn ang="0">
                  <a:pos x="38" y="46"/>
                </a:cxn>
                <a:cxn ang="0">
                  <a:pos x="19" y="48"/>
                </a:cxn>
                <a:cxn ang="0">
                  <a:pos x="19" y="42"/>
                </a:cxn>
                <a:cxn ang="0">
                  <a:pos x="0" y="20"/>
                </a:cxn>
              </a:cxnLst>
              <a:rect l="0" t="0" r="r" b="b"/>
              <a:pathLst>
                <a:path w="138" h="54">
                  <a:moveTo>
                    <a:pt x="130" y="0"/>
                  </a:moveTo>
                  <a:cubicBezTo>
                    <a:pt x="136" y="5"/>
                    <a:pt x="136" y="5"/>
                    <a:pt x="136" y="5"/>
                  </a:cubicBezTo>
                  <a:cubicBezTo>
                    <a:pt x="136" y="5"/>
                    <a:pt x="138" y="12"/>
                    <a:pt x="133" y="16"/>
                  </a:cubicBezTo>
                  <a:cubicBezTo>
                    <a:pt x="128" y="18"/>
                    <a:pt x="128" y="18"/>
                    <a:pt x="128" y="18"/>
                  </a:cubicBezTo>
                  <a:cubicBezTo>
                    <a:pt x="128" y="18"/>
                    <a:pt x="116" y="47"/>
                    <a:pt x="38" y="46"/>
                  </a:cubicBezTo>
                  <a:cubicBezTo>
                    <a:pt x="38" y="46"/>
                    <a:pt x="34" y="54"/>
                    <a:pt x="19" y="48"/>
                  </a:cubicBezTo>
                  <a:cubicBezTo>
                    <a:pt x="19" y="42"/>
                    <a:pt x="19" y="42"/>
                    <a:pt x="19" y="42"/>
                  </a:cubicBezTo>
                  <a:cubicBezTo>
                    <a:pt x="19" y="42"/>
                    <a:pt x="4" y="36"/>
                    <a:pt x="0" y="20"/>
                  </a:cubicBezTo>
                </a:path>
              </a:pathLst>
            </a:custGeom>
            <a:grp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400">
                <a:cs typeface="Arial" pitchFamily="34" charset="0"/>
              </a:endParaRPr>
            </a:p>
          </p:txBody>
        </p:sp>
        <p:sp>
          <p:nvSpPr>
            <p:cNvPr id="66" name="Freeform 277"/>
            <p:cNvSpPr>
              <a:spLocks/>
            </p:cNvSpPr>
            <p:nvPr/>
          </p:nvSpPr>
          <p:spPr bwMode="auto">
            <a:xfrm>
              <a:off x="3586164" y="1160463"/>
              <a:ext cx="36513" cy="41275"/>
            </a:xfrm>
            <a:custGeom>
              <a:avLst/>
              <a:gdLst/>
              <a:ahLst/>
              <a:cxnLst>
                <a:cxn ang="0">
                  <a:pos x="0" y="16"/>
                </a:cxn>
                <a:cxn ang="0">
                  <a:pos x="0" y="0"/>
                </a:cxn>
                <a:cxn ang="0">
                  <a:pos x="18" y="3"/>
                </a:cxn>
                <a:cxn ang="0">
                  <a:pos x="18" y="9"/>
                </a:cxn>
                <a:cxn ang="0">
                  <a:pos x="0" y="16"/>
                </a:cxn>
              </a:cxnLst>
              <a:rect l="0" t="0" r="r" b="b"/>
              <a:pathLst>
                <a:path w="19" h="21">
                  <a:moveTo>
                    <a:pt x="0" y="16"/>
                  </a:moveTo>
                  <a:cubicBezTo>
                    <a:pt x="0" y="0"/>
                    <a:pt x="0" y="0"/>
                    <a:pt x="0" y="0"/>
                  </a:cubicBezTo>
                  <a:cubicBezTo>
                    <a:pt x="18" y="3"/>
                    <a:pt x="18" y="3"/>
                    <a:pt x="18" y="3"/>
                  </a:cubicBezTo>
                  <a:cubicBezTo>
                    <a:pt x="18" y="9"/>
                    <a:pt x="18" y="9"/>
                    <a:pt x="18" y="9"/>
                  </a:cubicBezTo>
                  <a:cubicBezTo>
                    <a:pt x="18" y="9"/>
                    <a:pt x="19" y="21"/>
                    <a:pt x="0" y="16"/>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sz="1400">
                <a:cs typeface="Arial" pitchFamily="34" charset="0"/>
              </a:endParaRPr>
            </a:p>
          </p:txBody>
        </p:sp>
        <p:sp>
          <p:nvSpPr>
            <p:cNvPr id="67" name="Freeform 278"/>
            <p:cNvSpPr>
              <a:spLocks/>
            </p:cNvSpPr>
            <p:nvPr/>
          </p:nvSpPr>
          <p:spPr bwMode="auto">
            <a:xfrm>
              <a:off x="3684589" y="1136651"/>
              <a:ext cx="84138" cy="47625"/>
            </a:xfrm>
            <a:custGeom>
              <a:avLst/>
              <a:gdLst/>
              <a:ahLst/>
              <a:cxnLst>
                <a:cxn ang="0">
                  <a:pos x="0" y="24"/>
                </a:cxn>
                <a:cxn ang="0">
                  <a:pos x="0" y="13"/>
                </a:cxn>
                <a:cxn ang="0">
                  <a:pos x="37" y="0"/>
                </a:cxn>
                <a:cxn ang="0">
                  <a:pos x="43" y="2"/>
                </a:cxn>
                <a:cxn ang="0">
                  <a:pos x="43" y="11"/>
                </a:cxn>
                <a:cxn ang="0">
                  <a:pos x="0" y="24"/>
                </a:cxn>
              </a:cxnLst>
              <a:rect l="0" t="0" r="r" b="b"/>
              <a:pathLst>
                <a:path w="43" h="24">
                  <a:moveTo>
                    <a:pt x="0" y="24"/>
                  </a:moveTo>
                  <a:cubicBezTo>
                    <a:pt x="0" y="13"/>
                    <a:pt x="0" y="13"/>
                    <a:pt x="0" y="13"/>
                  </a:cubicBezTo>
                  <a:cubicBezTo>
                    <a:pt x="0" y="13"/>
                    <a:pt x="29" y="8"/>
                    <a:pt x="37" y="0"/>
                  </a:cubicBezTo>
                  <a:cubicBezTo>
                    <a:pt x="43" y="2"/>
                    <a:pt x="43" y="2"/>
                    <a:pt x="43" y="2"/>
                  </a:cubicBezTo>
                  <a:cubicBezTo>
                    <a:pt x="43" y="11"/>
                    <a:pt x="43" y="11"/>
                    <a:pt x="43" y="11"/>
                  </a:cubicBezTo>
                  <a:cubicBezTo>
                    <a:pt x="43" y="11"/>
                    <a:pt x="24" y="23"/>
                    <a:pt x="0" y="24"/>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sz="1400">
                <a:cs typeface="Arial" pitchFamily="34" charset="0"/>
              </a:endParaRPr>
            </a:p>
          </p:txBody>
        </p:sp>
        <p:sp>
          <p:nvSpPr>
            <p:cNvPr id="68" name="Freeform 279"/>
            <p:cNvSpPr>
              <a:spLocks/>
            </p:cNvSpPr>
            <p:nvPr/>
          </p:nvSpPr>
          <p:spPr bwMode="auto">
            <a:xfrm>
              <a:off x="3568701" y="944563"/>
              <a:ext cx="190500" cy="134938"/>
            </a:xfrm>
            <a:custGeom>
              <a:avLst/>
              <a:gdLst/>
              <a:ahLst/>
              <a:cxnLst>
                <a:cxn ang="0">
                  <a:pos x="0" y="55"/>
                </a:cxn>
                <a:cxn ang="0">
                  <a:pos x="0" y="69"/>
                </a:cxn>
                <a:cxn ang="0">
                  <a:pos x="98" y="28"/>
                </a:cxn>
              </a:cxnLst>
              <a:rect l="0" t="0" r="r" b="b"/>
              <a:pathLst>
                <a:path w="98" h="69">
                  <a:moveTo>
                    <a:pt x="0" y="55"/>
                  </a:moveTo>
                  <a:cubicBezTo>
                    <a:pt x="0" y="69"/>
                    <a:pt x="0" y="69"/>
                    <a:pt x="0" y="69"/>
                  </a:cubicBezTo>
                  <a:cubicBezTo>
                    <a:pt x="0" y="69"/>
                    <a:pt x="25" y="0"/>
                    <a:pt x="98" y="28"/>
                  </a:cubicBezTo>
                </a:path>
              </a:pathLst>
            </a:custGeom>
            <a:grp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400">
                <a:cs typeface="Arial" pitchFamily="34" charset="0"/>
              </a:endParaRPr>
            </a:p>
          </p:txBody>
        </p:sp>
        <p:sp>
          <p:nvSpPr>
            <p:cNvPr id="69" name="Freeform 280"/>
            <p:cNvSpPr>
              <a:spLocks/>
            </p:cNvSpPr>
            <p:nvPr/>
          </p:nvSpPr>
          <p:spPr bwMode="auto">
            <a:xfrm>
              <a:off x="3609976" y="955676"/>
              <a:ext cx="169863" cy="90488"/>
            </a:xfrm>
            <a:custGeom>
              <a:avLst/>
              <a:gdLst/>
              <a:ahLst/>
              <a:cxnLst>
                <a:cxn ang="0">
                  <a:pos x="0" y="47"/>
                </a:cxn>
                <a:cxn ang="0">
                  <a:pos x="88" y="36"/>
                </a:cxn>
              </a:cxnLst>
              <a:rect l="0" t="0" r="r" b="b"/>
              <a:pathLst>
                <a:path w="88" h="47">
                  <a:moveTo>
                    <a:pt x="0" y="47"/>
                  </a:moveTo>
                  <a:cubicBezTo>
                    <a:pt x="0" y="47"/>
                    <a:pt x="33" y="0"/>
                    <a:pt x="88" y="36"/>
                  </a:cubicBezTo>
                </a:path>
              </a:pathLst>
            </a:custGeom>
            <a:grp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400">
                <a:cs typeface="Arial" pitchFamily="34" charset="0"/>
              </a:endParaRPr>
            </a:p>
          </p:txBody>
        </p:sp>
      </p:grpSp>
      <p:sp>
        <p:nvSpPr>
          <p:cNvPr id="70" name="Rectangle 69"/>
          <p:cNvSpPr/>
          <p:nvPr/>
        </p:nvSpPr>
        <p:spPr bwMode="auto">
          <a:xfrm>
            <a:off x="407990" y="5350268"/>
            <a:ext cx="2766148" cy="1064899"/>
          </a:xfrm>
          <a:prstGeom prst="rect">
            <a:avLst/>
          </a:prstGeom>
          <a:noFill/>
          <a:ln w="12700" cap="flat" cmpd="sng" algn="ctr">
            <a:no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468000" tIns="45720" rIns="91440" bIns="45720" numCol="1" rtlCol="0" anchor="ctr" anchorCtr="0" compatLnSpc="1">
            <a:prstTxWarp prst="textNoShape">
              <a:avLst/>
            </a:prstTxWarp>
          </a:bodyPr>
          <a:lstStyle/>
          <a:p>
            <a:pPr fontAlgn="base">
              <a:spcBef>
                <a:spcPct val="0"/>
              </a:spcBef>
              <a:spcAft>
                <a:spcPct val="0"/>
              </a:spcAft>
            </a:pPr>
            <a:r>
              <a:rPr lang="en-US" sz="1400" b="1">
                <a:solidFill>
                  <a:schemeClr val="bg1"/>
                </a:solidFill>
              </a:rPr>
              <a:t>Core Team stand-up</a:t>
            </a:r>
          </a:p>
        </p:txBody>
      </p:sp>
    </p:spTree>
    <p:extLst>
      <p:ext uri="{BB962C8B-B14F-4D97-AF65-F5344CB8AC3E}">
        <p14:creationId xmlns:p14="http://schemas.microsoft.com/office/powerpoint/2010/main" val="39899234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9218" name="think-cell Slide" r:id="rId4" imgW="216" imgH="216" progId="TCLayout.ActiveDocument.1">
                  <p:embed/>
                </p:oleObj>
              </mc:Choice>
              <mc:Fallback>
                <p:oleObj name="think-cell Slide" r:id="rId4" imgW="216" imgH="216" progId="TCLayout.ActiveDocument.1">
                  <p:embed/>
                  <p:pic>
                    <p:nvPicPr>
                      <p:cNvPr id="2" name="Object 1" hidden="1"/>
                      <p:cNvPicPr/>
                      <p:nvPr/>
                    </p:nvPicPr>
                    <p:blipFill>
                      <a:blip r:embed="rId5"/>
                      <a:stretch>
                        <a:fillRect/>
                      </a:stretch>
                    </p:blipFill>
                    <p:spPr>
                      <a:xfrm>
                        <a:off x="1525589" y="1589"/>
                        <a:ext cx="1587" cy="1587"/>
                      </a:xfrm>
                      <a:prstGeom prst="rect">
                        <a:avLst/>
                      </a:prstGeom>
                    </p:spPr>
                  </p:pic>
                </p:oleObj>
              </mc:Fallback>
            </mc:AlternateContent>
          </a:graphicData>
        </a:graphic>
      </p:graphicFrame>
      <p:sp>
        <p:nvSpPr>
          <p:cNvPr id="5" name="Title 4"/>
          <p:cNvSpPr>
            <a:spLocks noGrp="1"/>
          </p:cNvSpPr>
          <p:nvPr>
            <p:ph type="title"/>
          </p:nvPr>
        </p:nvSpPr>
        <p:spPr/>
        <p:txBody>
          <a:bodyPr>
            <a:normAutofit/>
          </a:bodyPr>
          <a:lstStyle/>
          <a:p>
            <a:r>
              <a:rPr lang="en-US"/>
              <a:t>Next week: Steering Committee session</a:t>
            </a:r>
          </a:p>
        </p:txBody>
      </p:sp>
      <p:grpSp>
        <p:nvGrpSpPr>
          <p:cNvPr id="3" name="Group 2"/>
          <p:cNvGrpSpPr/>
          <p:nvPr/>
        </p:nvGrpSpPr>
        <p:grpSpPr>
          <a:xfrm>
            <a:off x="407988" y="2753139"/>
            <a:ext cx="11398546" cy="3240156"/>
            <a:chOff x="1859474" y="2706841"/>
            <a:chExt cx="12709577" cy="2252788"/>
          </a:xfrm>
        </p:grpSpPr>
        <p:sp>
          <p:nvSpPr>
            <p:cNvPr id="8" name="Rectangle 7"/>
            <p:cNvSpPr/>
            <p:nvPr/>
          </p:nvSpPr>
          <p:spPr>
            <a:xfrm>
              <a:off x="1859476" y="2706841"/>
              <a:ext cx="4236525" cy="40825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chemeClr val="tx2"/>
                  </a:solidFill>
                  <a:latin typeface="Arial" panose="020B0604020202020204" pitchFamily="34" charset="0"/>
                  <a:cs typeface="Arial" panose="020B0604020202020204" pitchFamily="34" charset="0"/>
                </a:rPr>
                <a:t>Participants</a:t>
              </a:r>
            </a:p>
          </p:txBody>
        </p:sp>
        <p:sp>
          <p:nvSpPr>
            <p:cNvPr id="9" name="Rectangle 8"/>
            <p:cNvSpPr/>
            <p:nvPr/>
          </p:nvSpPr>
          <p:spPr>
            <a:xfrm>
              <a:off x="6096002" y="2706841"/>
              <a:ext cx="4236525" cy="40825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chemeClr val="tx2"/>
                  </a:solidFill>
                  <a:latin typeface="Arial" panose="020B0604020202020204" pitchFamily="34" charset="0"/>
                  <a:cs typeface="Arial" panose="020B0604020202020204" pitchFamily="34" charset="0"/>
                </a:rPr>
                <a:t>Objectives</a:t>
              </a:r>
            </a:p>
          </p:txBody>
        </p:sp>
        <p:sp>
          <p:nvSpPr>
            <p:cNvPr id="10" name="Rectangle 9"/>
            <p:cNvSpPr/>
            <p:nvPr/>
          </p:nvSpPr>
          <p:spPr>
            <a:xfrm>
              <a:off x="1859474" y="3112133"/>
              <a:ext cx="4236525" cy="184749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144000" rIns="144000" rtlCol="0" anchor="ctr"/>
            <a:lstStyle/>
            <a:p>
              <a:pPr marL="216000" indent="-216000">
                <a:spcBef>
                  <a:spcPts val="1200"/>
                </a:spcBef>
                <a:buClr>
                  <a:schemeClr val="bg2"/>
                </a:buClr>
                <a:buFont typeface="Arial" panose="020B0604020202020204" pitchFamily="34" charset="0"/>
                <a:buChar char="•"/>
              </a:pPr>
              <a:r>
                <a:rPr lang="en-US" b="1">
                  <a:solidFill>
                    <a:schemeClr val="tx1">
                      <a:lumMod val="75000"/>
                      <a:lumOff val="25000"/>
                    </a:schemeClr>
                  </a:solidFill>
                  <a:cs typeface="Calibri" pitchFamily="34" charset="0"/>
                </a:rPr>
                <a:t>Project leaders</a:t>
              </a:r>
            </a:p>
            <a:p>
              <a:pPr marL="216000" indent="-216000">
                <a:buClr>
                  <a:schemeClr val="bg2"/>
                </a:buClr>
                <a:buFont typeface="Calibri" panose="020F0502020204030204" pitchFamily="34" charset="0"/>
                <a:buChar char="‒"/>
              </a:pPr>
              <a:r>
                <a:rPr lang="en-US">
                  <a:solidFill>
                    <a:schemeClr val="tx1">
                      <a:lumMod val="75000"/>
                      <a:lumOff val="25000"/>
                    </a:schemeClr>
                  </a:solidFill>
                  <a:cs typeface="Calibri" pitchFamily="34" charset="0"/>
                </a:rPr>
                <a:t>Project Sponsor</a:t>
              </a:r>
            </a:p>
            <a:p>
              <a:pPr marL="216000" indent="-216000">
                <a:buClr>
                  <a:schemeClr val="bg2"/>
                </a:buClr>
                <a:buFont typeface="Calibri" panose="020F0502020204030204" pitchFamily="34" charset="0"/>
                <a:buChar char="‒"/>
              </a:pPr>
              <a:r>
                <a:rPr lang="en-US">
                  <a:solidFill>
                    <a:schemeClr val="tx1">
                      <a:lumMod val="75000"/>
                      <a:lumOff val="25000"/>
                    </a:schemeClr>
                  </a:solidFill>
                  <a:cs typeface="Calibri" pitchFamily="34" charset="0"/>
                </a:rPr>
                <a:t>Project Manager</a:t>
              </a:r>
            </a:p>
            <a:p>
              <a:pPr marL="216000" indent="-216000">
                <a:spcBef>
                  <a:spcPts val="1200"/>
                </a:spcBef>
                <a:buClr>
                  <a:schemeClr val="bg2"/>
                </a:buClr>
                <a:buFont typeface="Arial" panose="020B0604020202020204" pitchFamily="34" charset="0"/>
                <a:buChar char="•"/>
              </a:pPr>
              <a:r>
                <a:rPr lang="en-US" b="1">
                  <a:solidFill>
                    <a:schemeClr val="tx1">
                      <a:lumMod val="75000"/>
                      <a:lumOff val="25000"/>
                    </a:schemeClr>
                  </a:solidFill>
                  <a:cs typeface="Calibri" pitchFamily="34" charset="0"/>
                </a:rPr>
                <a:t>Other client key stakeholders</a:t>
              </a:r>
            </a:p>
            <a:p>
              <a:pPr marL="216000" indent="-216000">
                <a:buClr>
                  <a:schemeClr val="bg2"/>
                </a:buClr>
                <a:buFont typeface="Calibri" panose="020F0502020204030204" pitchFamily="34" charset="0"/>
                <a:buChar char="‒"/>
              </a:pPr>
              <a:r>
                <a:rPr lang="en-US">
                  <a:solidFill>
                    <a:schemeClr val="tx1">
                      <a:lumMod val="75000"/>
                      <a:lumOff val="25000"/>
                    </a:schemeClr>
                  </a:solidFill>
                  <a:cs typeface="Calibri" pitchFamily="34" charset="0"/>
                </a:rPr>
                <a:t>Business unit leaders</a:t>
              </a:r>
            </a:p>
            <a:p>
              <a:pPr marL="216000" indent="-216000">
                <a:buClr>
                  <a:schemeClr val="bg2"/>
                </a:buClr>
                <a:buFont typeface="Calibri" panose="020F0502020204030204" pitchFamily="34" charset="0"/>
                <a:buChar char="‒"/>
              </a:pPr>
              <a:r>
                <a:rPr lang="en-US">
                  <a:solidFill>
                    <a:schemeClr val="tx1">
                      <a:lumMod val="75000"/>
                      <a:lumOff val="25000"/>
                    </a:schemeClr>
                  </a:solidFill>
                  <a:cs typeface="Calibri" pitchFamily="34" charset="0"/>
                </a:rPr>
                <a:t>Leaders from associated support function (IT &amp; Big Data, Strategy, Legal etc.)</a:t>
              </a:r>
            </a:p>
          </p:txBody>
        </p:sp>
        <p:sp>
          <p:nvSpPr>
            <p:cNvPr id="11" name="Rectangle 10"/>
            <p:cNvSpPr/>
            <p:nvPr/>
          </p:nvSpPr>
          <p:spPr>
            <a:xfrm>
              <a:off x="6095999" y="3112132"/>
              <a:ext cx="4236525" cy="184749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144000" rIns="144000" rtlCol="0" anchor="ctr"/>
            <a:lstStyle/>
            <a:p>
              <a:pPr marL="216000" indent="-216000">
                <a:spcBef>
                  <a:spcPts val="1200"/>
                </a:spcBef>
                <a:buClr>
                  <a:schemeClr val="bg2"/>
                </a:buClr>
                <a:buFont typeface="Arial" panose="020B0604020202020204" pitchFamily="34" charset="0"/>
                <a:buChar char="•"/>
              </a:pPr>
              <a:r>
                <a:rPr lang="en-US" b="1">
                  <a:solidFill>
                    <a:schemeClr val="tx1">
                      <a:lumMod val="75000"/>
                      <a:lumOff val="25000"/>
                    </a:schemeClr>
                  </a:solidFill>
                  <a:cs typeface="Calibri" pitchFamily="34" charset="0"/>
                </a:rPr>
                <a:t>Review overall project results</a:t>
              </a:r>
            </a:p>
            <a:p>
              <a:pPr marL="216000" indent="-216000">
                <a:buClr>
                  <a:schemeClr val="bg2"/>
                </a:buClr>
                <a:buFont typeface="Calibri" panose="020F0502020204030204" pitchFamily="34" charset="0"/>
                <a:buChar char="‒"/>
              </a:pPr>
              <a:r>
                <a:rPr lang="en-US">
                  <a:solidFill>
                    <a:schemeClr val="tx1">
                      <a:lumMod val="75000"/>
                      <a:lumOff val="25000"/>
                    </a:schemeClr>
                  </a:solidFill>
                  <a:cs typeface="Calibri" pitchFamily="34" charset="0"/>
                </a:rPr>
                <a:t>Overall status</a:t>
              </a:r>
            </a:p>
            <a:p>
              <a:pPr marL="216000" indent="-216000">
                <a:buClr>
                  <a:schemeClr val="bg2"/>
                </a:buClr>
                <a:buFont typeface="Calibri" panose="020F0502020204030204" pitchFamily="34" charset="0"/>
                <a:buChar char="‒"/>
              </a:pPr>
              <a:r>
                <a:rPr lang="en-US">
                  <a:solidFill>
                    <a:schemeClr val="tx1">
                      <a:lumMod val="75000"/>
                      <a:lumOff val="25000"/>
                    </a:schemeClr>
                  </a:solidFill>
                  <a:cs typeface="Calibri" pitchFamily="34" charset="0"/>
                </a:rPr>
                <a:t>Results</a:t>
              </a:r>
            </a:p>
            <a:p>
              <a:pPr marL="216000" indent="-216000">
                <a:buClr>
                  <a:schemeClr val="bg2"/>
                </a:buClr>
                <a:buFont typeface="Calibri" panose="020F0502020204030204" pitchFamily="34" charset="0"/>
                <a:buChar char="‒"/>
              </a:pPr>
              <a:r>
                <a:rPr lang="en-US">
                  <a:solidFill>
                    <a:schemeClr val="tx1">
                      <a:lumMod val="75000"/>
                      <a:lumOff val="25000"/>
                    </a:schemeClr>
                  </a:solidFill>
                  <a:cs typeface="Calibri" pitchFamily="34" charset="0"/>
                </a:rPr>
                <a:t>Foreseen next steps</a:t>
              </a:r>
            </a:p>
            <a:p>
              <a:pPr marL="216000" indent="-216000">
                <a:spcBef>
                  <a:spcPts val="1200"/>
                </a:spcBef>
                <a:buClr>
                  <a:schemeClr val="bg2"/>
                </a:buClr>
                <a:buFont typeface="Arial" panose="020B0604020202020204" pitchFamily="34" charset="0"/>
                <a:buChar char="•"/>
              </a:pPr>
              <a:r>
                <a:rPr lang="en-US" b="1">
                  <a:solidFill>
                    <a:schemeClr val="tx1">
                      <a:lumMod val="75000"/>
                      <a:lumOff val="25000"/>
                    </a:schemeClr>
                  </a:solidFill>
                  <a:cs typeface="Calibri" pitchFamily="34" charset="0"/>
                </a:rPr>
                <a:t>Arbitrations</a:t>
              </a:r>
            </a:p>
            <a:p>
              <a:pPr marL="216000" indent="-216000">
                <a:buClr>
                  <a:schemeClr val="bg2"/>
                </a:buClr>
                <a:buFont typeface="Calibri" panose="020F0502020204030204" pitchFamily="34" charset="0"/>
                <a:buChar char="‒"/>
              </a:pPr>
              <a:r>
                <a:rPr lang="en-US">
                  <a:solidFill>
                    <a:schemeClr val="tx1">
                      <a:lumMod val="75000"/>
                      <a:lumOff val="25000"/>
                    </a:schemeClr>
                  </a:solidFill>
                  <a:cs typeface="Calibri" pitchFamily="34" charset="0"/>
                </a:rPr>
                <a:t>Decision making on key raising of key questions</a:t>
              </a:r>
            </a:p>
            <a:p>
              <a:pPr marL="216000" indent="-216000">
                <a:buClr>
                  <a:schemeClr val="bg2"/>
                </a:buClr>
                <a:buFont typeface="Calibri" panose="020F0502020204030204" pitchFamily="34" charset="0"/>
                <a:buChar char="‒"/>
              </a:pPr>
              <a:r>
                <a:rPr lang="en-US">
                  <a:solidFill>
                    <a:schemeClr val="tx1">
                      <a:lumMod val="75000"/>
                      <a:lumOff val="25000"/>
                    </a:schemeClr>
                  </a:solidFill>
                  <a:cs typeface="Calibri" pitchFamily="34" charset="0"/>
                </a:rPr>
                <a:t>If necessary, escalation to Sponsors, for them to decide</a:t>
              </a:r>
            </a:p>
          </p:txBody>
        </p:sp>
        <p:sp>
          <p:nvSpPr>
            <p:cNvPr id="15" name="Rectangle 14"/>
            <p:cNvSpPr/>
            <p:nvPr/>
          </p:nvSpPr>
          <p:spPr>
            <a:xfrm>
              <a:off x="10332526" y="2706841"/>
              <a:ext cx="4236525" cy="40825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chemeClr val="tx2"/>
                  </a:solidFill>
                  <a:latin typeface="Arial" panose="020B0604020202020204" pitchFamily="34" charset="0"/>
                  <a:cs typeface="Arial" panose="020B0604020202020204" pitchFamily="34" charset="0"/>
                </a:rPr>
                <a:t>Format</a:t>
              </a:r>
            </a:p>
          </p:txBody>
        </p:sp>
        <p:sp>
          <p:nvSpPr>
            <p:cNvPr id="16" name="Rectangle 15"/>
            <p:cNvSpPr/>
            <p:nvPr/>
          </p:nvSpPr>
          <p:spPr>
            <a:xfrm>
              <a:off x="10332523" y="3112132"/>
              <a:ext cx="4236525" cy="184749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144000" rIns="144000" rtlCol="0" anchor="ctr"/>
            <a:lstStyle/>
            <a:p>
              <a:pPr marL="216000" indent="-216000">
                <a:spcBef>
                  <a:spcPts val="1200"/>
                </a:spcBef>
                <a:buClr>
                  <a:schemeClr val="bg2"/>
                </a:buClr>
                <a:buFont typeface="Arial" panose="020B0604020202020204" pitchFamily="34" charset="0"/>
                <a:buChar char="•"/>
              </a:pPr>
              <a:endParaRPr lang="en-US" b="1">
                <a:solidFill>
                  <a:schemeClr val="tx1">
                    <a:lumMod val="75000"/>
                    <a:lumOff val="25000"/>
                  </a:schemeClr>
                </a:solidFill>
                <a:cs typeface="Calibri" pitchFamily="34" charset="0"/>
              </a:endParaRPr>
            </a:p>
            <a:p>
              <a:pPr marL="216000" indent="-216000">
                <a:spcBef>
                  <a:spcPts val="1200"/>
                </a:spcBef>
                <a:buClr>
                  <a:schemeClr val="bg2"/>
                </a:buClr>
                <a:buFont typeface="Arial" panose="020B0604020202020204" pitchFamily="34" charset="0"/>
                <a:buChar char="•"/>
              </a:pPr>
              <a:r>
                <a:rPr lang="en-US" b="1">
                  <a:solidFill>
                    <a:schemeClr val="tx1">
                      <a:lumMod val="75000"/>
                      <a:lumOff val="25000"/>
                    </a:schemeClr>
                  </a:solidFill>
                  <a:cs typeface="Calibri" pitchFamily="34" charset="0"/>
                </a:rPr>
                <a:t>On a regular basis, all along the project progress</a:t>
              </a:r>
            </a:p>
            <a:p>
              <a:pPr marL="216000" indent="-216000">
                <a:buClr>
                  <a:schemeClr val="bg2"/>
                </a:buClr>
                <a:buFont typeface="Calibri" panose="020F0502020204030204" pitchFamily="34" charset="0"/>
                <a:buChar char="‒"/>
              </a:pPr>
              <a:r>
                <a:rPr lang="en-US">
                  <a:solidFill>
                    <a:schemeClr val="tx1">
                      <a:lumMod val="75000"/>
                      <a:lumOff val="25000"/>
                    </a:schemeClr>
                  </a:solidFill>
                  <a:cs typeface="Calibri" pitchFamily="34" charset="0"/>
                </a:rPr>
                <a:t>At most once a month</a:t>
              </a:r>
            </a:p>
            <a:p>
              <a:pPr marL="216000" indent="-216000">
                <a:spcBef>
                  <a:spcPts val="1200"/>
                </a:spcBef>
                <a:buClr>
                  <a:schemeClr val="bg2"/>
                </a:buClr>
                <a:buFont typeface="Arial" panose="020B0604020202020204" pitchFamily="34" charset="0"/>
                <a:buChar char="•"/>
              </a:pPr>
              <a:r>
                <a:rPr lang="en-US" b="1">
                  <a:solidFill>
                    <a:schemeClr val="tx1">
                      <a:lumMod val="75000"/>
                      <a:lumOff val="25000"/>
                    </a:schemeClr>
                  </a:solidFill>
                  <a:cs typeface="Calibri" pitchFamily="34" charset="0"/>
                </a:rPr>
                <a:t>Short and efficient – focused on results &amp; key questions</a:t>
              </a:r>
            </a:p>
            <a:p>
              <a:pPr marL="216000" indent="-216000">
                <a:buClr>
                  <a:schemeClr val="bg2"/>
                </a:buClr>
                <a:buFont typeface="Calibri" panose="020F0502020204030204" pitchFamily="34" charset="0"/>
                <a:buChar char="‒"/>
              </a:pPr>
              <a:r>
                <a:rPr lang="en-US">
                  <a:solidFill>
                    <a:schemeClr val="tx1">
                      <a:lumMod val="75000"/>
                      <a:lumOff val="25000"/>
                    </a:schemeClr>
                  </a:solidFill>
                  <a:cs typeface="Calibri" pitchFamily="34" charset="0"/>
                </a:rPr>
                <a:t>Duration ~1 hour</a:t>
              </a:r>
            </a:p>
          </p:txBody>
        </p:sp>
      </p:grpSp>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85748" y="1709138"/>
            <a:ext cx="1044000" cy="1044000"/>
          </a:xfrm>
          <a:prstGeom prst="rect">
            <a:avLst/>
          </a:prstGeom>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88514" y="1709136"/>
            <a:ext cx="1044000" cy="1044000"/>
          </a:xfrm>
          <a:prstGeom prst="rect">
            <a:avLst/>
          </a:prstGeom>
        </p:spPr>
      </p:pic>
      <p:sp>
        <p:nvSpPr>
          <p:cNvPr id="18" name="Oval 17"/>
          <p:cNvSpPr/>
          <p:nvPr/>
        </p:nvSpPr>
        <p:spPr>
          <a:xfrm>
            <a:off x="9345213" y="1709136"/>
            <a:ext cx="1123122" cy="1123122"/>
          </a:xfrm>
          <a:prstGeom prst="ellipse">
            <a:avLst/>
          </a:prstGeom>
          <a:solidFill>
            <a:srgbClr val="FF7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9" name="Picture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05987" y="1869910"/>
            <a:ext cx="801575" cy="801575"/>
          </a:xfrm>
          <a:prstGeom prst="rect">
            <a:avLst/>
          </a:prstGeom>
        </p:spPr>
      </p:pic>
    </p:spTree>
    <p:extLst>
      <p:ext uri="{BB962C8B-B14F-4D97-AF65-F5344CB8AC3E}">
        <p14:creationId xmlns:p14="http://schemas.microsoft.com/office/powerpoint/2010/main" val="435131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59169-CB0B-430A-9D1F-0273D400A72F}"/>
              </a:ext>
            </a:extLst>
          </p:cNvPr>
          <p:cNvSpPr>
            <a:spLocks noGrp="1"/>
          </p:cNvSpPr>
          <p:nvPr>
            <p:ph type="title"/>
          </p:nvPr>
        </p:nvSpPr>
        <p:spPr/>
        <p:txBody>
          <a:bodyPr/>
          <a:lstStyle/>
          <a:p>
            <a:pPr algn="l"/>
            <a:r>
              <a:rPr lang="fr-FR" dirty="0"/>
              <a:t>Agenda</a:t>
            </a:r>
          </a:p>
        </p:txBody>
      </p:sp>
      <p:pic>
        <p:nvPicPr>
          <p:cNvPr id="3" name="Picture 2">
            <a:extLst>
              <a:ext uri="{FF2B5EF4-FFF2-40B4-BE49-F238E27FC236}">
                <a16:creationId xmlns:a16="http://schemas.microsoft.com/office/drawing/2014/main" id="{9D424515-6AD4-452C-A144-594387AB6555}"/>
              </a:ext>
            </a:extLst>
          </p:cNvPr>
          <p:cNvPicPr>
            <a:picLocks noChangeAspect="1"/>
          </p:cNvPicPr>
          <p:nvPr/>
        </p:nvPicPr>
        <p:blipFill rotWithShape="1">
          <a:blip r:embed="rId2">
            <a:extLst>
              <a:ext uri="{28A0092B-C50C-407E-A947-70E740481C1C}">
                <a14:useLocalDpi xmlns:a14="http://schemas.microsoft.com/office/drawing/2010/main" val="0"/>
              </a:ext>
            </a:extLst>
          </a:blip>
          <a:srcRect l="34340"/>
          <a:stretch/>
        </p:blipFill>
        <p:spPr>
          <a:xfrm>
            <a:off x="0" y="1447710"/>
            <a:ext cx="3125793" cy="4760596"/>
          </a:xfrm>
          <a:prstGeom prst="rect">
            <a:avLst/>
          </a:prstGeom>
        </p:spPr>
      </p:pic>
      <p:sp>
        <p:nvSpPr>
          <p:cNvPr id="48" name="Rectangle 47">
            <a:extLst>
              <a:ext uri="{FF2B5EF4-FFF2-40B4-BE49-F238E27FC236}">
                <a16:creationId xmlns:a16="http://schemas.microsoft.com/office/drawing/2014/main" id="{6F75808A-CD3C-4DAE-9F42-980BB9CA0ADC}"/>
              </a:ext>
            </a:extLst>
          </p:cNvPr>
          <p:cNvSpPr/>
          <p:nvPr/>
        </p:nvSpPr>
        <p:spPr>
          <a:xfrm>
            <a:off x="3738049" y="1613890"/>
            <a:ext cx="7815262" cy="49944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2000" dirty="0">
                <a:solidFill>
                  <a:schemeClr val="bg2"/>
                </a:solidFill>
              </a:rPr>
              <a:t>1. What is topic extraction?</a:t>
            </a:r>
          </a:p>
          <a:p>
            <a:pPr>
              <a:lnSpc>
                <a:spcPct val="150000"/>
              </a:lnSpc>
            </a:pPr>
            <a:r>
              <a:rPr lang="en-US" sz="2000" dirty="0">
                <a:solidFill>
                  <a:schemeClr val="bg2"/>
                </a:solidFill>
              </a:rPr>
              <a:t>2. Various text representations</a:t>
            </a:r>
          </a:p>
          <a:p>
            <a:pPr>
              <a:lnSpc>
                <a:spcPct val="150000"/>
              </a:lnSpc>
            </a:pPr>
            <a:r>
              <a:rPr lang="en-US" sz="2000" dirty="0">
                <a:solidFill>
                  <a:schemeClr val="bg2"/>
                </a:solidFill>
              </a:rPr>
              <a:t>3. Latent Semantic Analysis (LSA)</a:t>
            </a:r>
          </a:p>
          <a:p>
            <a:pPr>
              <a:lnSpc>
                <a:spcPct val="150000"/>
              </a:lnSpc>
            </a:pPr>
            <a:r>
              <a:rPr lang="en-US" sz="2000" dirty="0">
                <a:solidFill>
                  <a:schemeClr val="bg2"/>
                </a:solidFill>
              </a:rPr>
              <a:t>4. Non negative Matrix Factorization (NMF)</a:t>
            </a:r>
          </a:p>
          <a:p>
            <a:pPr>
              <a:lnSpc>
                <a:spcPct val="150000"/>
              </a:lnSpc>
            </a:pPr>
            <a:r>
              <a:rPr lang="en-US" sz="2000" dirty="0">
                <a:solidFill>
                  <a:schemeClr val="bg2"/>
                </a:solidFill>
              </a:rPr>
              <a:t>5. Latent Dirichlet Allocation (LDA)</a:t>
            </a:r>
          </a:p>
          <a:p>
            <a:pPr>
              <a:lnSpc>
                <a:spcPct val="150000"/>
              </a:lnSpc>
            </a:pPr>
            <a:r>
              <a:rPr lang="en-US" sz="2000" dirty="0">
                <a:solidFill>
                  <a:schemeClr val="bg2"/>
                </a:solidFill>
              </a:rPr>
              <a:t>6. Word2vec</a:t>
            </a:r>
          </a:p>
          <a:p>
            <a:pPr>
              <a:lnSpc>
                <a:spcPct val="150000"/>
              </a:lnSpc>
            </a:pPr>
            <a:r>
              <a:rPr lang="en-US" sz="2000" dirty="0">
                <a:solidFill>
                  <a:schemeClr val="bg2"/>
                </a:solidFill>
              </a:rPr>
              <a:t>7. Steering Committee</a:t>
            </a:r>
          </a:p>
          <a:p>
            <a:pPr>
              <a:lnSpc>
                <a:spcPct val="150000"/>
              </a:lnSpc>
            </a:pPr>
            <a:r>
              <a:rPr lang="en-US" sz="2000" b="1" dirty="0">
                <a:solidFill>
                  <a:schemeClr val="tx2"/>
                </a:solidFill>
              </a:rPr>
              <a:t>8. Conclusion</a:t>
            </a:r>
          </a:p>
          <a:p>
            <a:pPr>
              <a:lnSpc>
                <a:spcPct val="150000"/>
              </a:lnSpc>
            </a:pPr>
            <a:r>
              <a:rPr lang="en-US" sz="2000" dirty="0">
                <a:solidFill>
                  <a:schemeClr val="bg2"/>
                </a:solidFill>
              </a:rPr>
              <a:t>9. To go further: graph of word</a:t>
            </a:r>
          </a:p>
        </p:txBody>
      </p:sp>
    </p:spTree>
    <p:extLst>
      <p:ext uri="{BB962C8B-B14F-4D97-AF65-F5344CB8AC3E}">
        <p14:creationId xmlns:p14="http://schemas.microsoft.com/office/powerpoint/2010/main" val="24700605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10242" name="think-cell Slide" r:id="rId4" imgW="216" imgH="216" progId="TCLayout.ActiveDocument.1">
                  <p:embed/>
                </p:oleObj>
              </mc:Choice>
              <mc:Fallback>
                <p:oleObj name="think-cell Slide" r:id="rId4" imgW="216" imgH="216" progId="TCLayout.ActiveDocument.1">
                  <p:embed/>
                  <p:pic>
                    <p:nvPicPr>
                      <p:cNvPr id="2" name="Object 1" hidden="1"/>
                      <p:cNvPicPr/>
                      <p:nvPr/>
                    </p:nvPicPr>
                    <p:blipFill>
                      <a:blip r:embed="rId5"/>
                      <a:stretch>
                        <a:fillRect/>
                      </a:stretch>
                    </p:blipFill>
                    <p:spPr>
                      <a:xfrm>
                        <a:off x="1525589" y="1589"/>
                        <a:ext cx="1587" cy="1587"/>
                      </a:xfrm>
                      <a:prstGeom prst="rect">
                        <a:avLst/>
                      </a:prstGeom>
                    </p:spPr>
                  </p:pic>
                </p:oleObj>
              </mc:Fallback>
            </mc:AlternateContent>
          </a:graphicData>
        </a:graphic>
      </p:graphicFrame>
      <p:sp>
        <p:nvSpPr>
          <p:cNvPr id="5" name="Title 4"/>
          <p:cNvSpPr>
            <a:spLocks noGrp="1"/>
          </p:cNvSpPr>
          <p:nvPr>
            <p:ph type="title"/>
          </p:nvPr>
        </p:nvSpPr>
        <p:spPr>
          <a:xfrm>
            <a:off x="407989" y="249701"/>
            <a:ext cx="11398545" cy="1044574"/>
          </a:xfrm>
        </p:spPr>
        <p:txBody>
          <a:bodyPr/>
          <a:lstStyle/>
          <a:p>
            <a:r>
              <a:rPr lang="en-US" dirty="0"/>
              <a:t>Today we learned</a:t>
            </a:r>
          </a:p>
        </p:txBody>
      </p:sp>
      <p:sp>
        <p:nvSpPr>
          <p:cNvPr id="15" name="Rectangle 14"/>
          <p:cNvSpPr/>
          <p:nvPr/>
        </p:nvSpPr>
        <p:spPr>
          <a:xfrm>
            <a:off x="4555329" y="3345318"/>
            <a:ext cx="3081341" cy="51388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kern="0" dirty="0">
                <a:solidFill>
                  <a:schemeClr val="tx2"/>
                </a:solidFill>
                <a:cs typeface="Arial" panose="020B0604020202020204" pitchFamily="34" charset="0"/>
              </a:rPr>
              <a:t>Advanced techniques</a:t>
            </a:r>
          </a:p>
        </p:txBody>
      </p:sp>
      <p:sp>
        <p:nvSpPr>
          <p:cNvPr id="17" name="Rectangle 16"/>
          <p:cNvSpPr/>
          <p:nvPr/>
        </p:nvSpPr>
        <p:spPr>
          <a:xfrm>
            <a:off x="4474895" y="4047578"/>
            <a:ext cx="3264732" cy="2953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144000" rIns="144000" rtlCol="0" anchor="t"/>
          <a:lstStyle/>
          <a:p>
            <a:pPr marL="179705" lvl="0" indent="-179705" defTabSz="457200" fontAlgn="base">
              <a:spcBef>
                <a:spcPct val="0"/>
              </a:spcBef>
              <a:spcAft>
                <a:spcPct val="0"/>
              </a:spcAft>
              <a:buClr>
                <a:srgbClr val="009AC7"/>
              </a:buClr>
              <a:buFont typeface="Arial" panose="020B0604020202020204" pitchFamily="34" charset="0"/>
              <a:buChar char="•"/>
              <a:defRPr/>
            </a:pPr>
            <a:r>
              <a:rPr lang="en-US" sz="1600" b="1" kern="0" dirty="0">
                <a:solidFill>
                  <a:srgbClr val="505150">
                    <a:lumMod val="75000"/>
                    <a:lumOff val="25000"/>
                  </a:srgbClr>
                </a:solidFill>
                <a:cs typeface="Calibri" pitchFamily="34" charset="0"/>
              </a:rPr>
              <a:t>Word2vec</a:t>
            </a:r>
          </a:p>
          <a:p>
            <a:pPr marL="179705" lvl="0" indent="-179705" defTabSz="457200" fontAlgn="base">
              <a:spcBef>
                <a:spcPct val="0"/>
              </a:spcBef>
              <a:spcAft>
                <a:spcPct val="0"/>
              </a:spcAft>
              <a:buClr>
                <a:srgbClr val="009AC7"/>
              </a:buClr>
              <a:buFont typeface="Arial" panose="020B0604020202020204" pitchFamily="34" charset="0"/>
              <a:buChar char="•"/>
              <a:defRPr/>
            </a:pPr>
            <a:r>
              <a:rPr lang="en-US" sz="1600" b="1" kern="0" dirty="0">
                <a:solidFill>
                  <a:srgbClr val="505150">
                    <a:lumMod val="75000"/>
                    <a:lumOff val="25000"/>
                  </a:srgbClr>
                </a:solidFill>
                <a:cs typeface="Calibri" pitchFamily="34" charset="0"/>
              </a:rPr>
              <a:t>Graph-of-word (bonus)</a:t>
            </a:r>
          </a:p>
        </p:txBody>
      </p:sp>
      <p:sp>
        <p:nvSpPr>
          <p:cNvPr id="14" name="Rectangle 13">
            <a:extLst>
              <a:ext uri="{FF2B5EF4-FFF2-40B4-BE49-F238E27FC236}">
                <a16:creationId xmlns:a16="http://schemas.microsoft.com/office/drawing/2014/main" id="{44C0EDDA-2F53-499F-A187-BA287B5216C2}"/>
              </a:ext>
            </a:extLst>
          </p:cNvPr>
          <p:cNvSpPr/>
          <p:nvPr/>
        </p:nvSpPr>
        <p:spPr>
          <a:xfrm>
            <a:off x="407989" y="4047578"/>
            <a:ext cx="2859646" cy="2745263"/>
          </a:xfrm>
          <a:prstGeom prst="rect">
            <a:avLst/>
          </a:prstGeom>
          <a:noFill/>
          <a:ln w="9525" cap="flat" cmpd="sng" algn="ctr">
            <a:noFill/>
            <a:prstDash val="solid"/>
          </a:ln>
          <a:effectLst/>
        </p:spPr>
        <p:txBody>
          <a:bodyPr lIns="144000" tIns="144000" rIns="144000" rtlCol="0" anchor="t"/>
          <a:lstStyle/>
          <a:p>
            <a:pPr marL="180000" marR="0" lvl="0" indent="-180000" defTabSz="457200" eaLnBrk="1" fontAlgn="base" latinLnBrk="0" hangingPunct="1">
              <a:lnSpc>
                <a:spcPct val="100000"/>
              </a:lnSpc>
              <a:spcBef>
                <a:spcPct val="0"/>
              </a:spcBef>
              <a:spcAft>
                <a:spcPct val="0"/>
              </a:spcAft>
              <a:buClr>
                <a:srgbClr val="009AC7"/>
              </a:buClr>
              <a:buSzTx/>
              <a:buFont typeface="Arial" panose="020B0604020202020204" pitchFamily="34" charset="0"/>
              <a:buChar char="•"/>
              <a:tabLst/>
              <a:defRPr/>
            </a:pPr>
            <a:r>
              <a:rPr lang="en-US" sz="1600" b="1" kern="0" dirty="0">
                <a:solidFill>
                  <a:srgbClr val="505150">
                    <a:lumMod val="75000"/>
                    <a:lumOff val="25000"/>
                  </a:srgbClr>
                </a:solidFill>
                <a:cs typeface="Calibri" pitchFamily="34" charset="0"/>
              </a:rPr>
              <a:t>Latent Semantic Analysis</a:t>
            </a:r>
          </a:p>
          <a:p>
            <a:pPr marL="180000" marR="0" lvl="0" indent="-180000" defTabSz="457200" eaLnBrk="1" fontAlgn="base" latinLnBrk="0" hangingPunct="1">
              <a:lnSpc>
                <a:spcPct val="100000"/>
              </a:lnSpc>
              <a:spcBef>
                <a:spcPct val="0"/>
              </a:spcBef>
              <a:spcAft>
                <a:spcPct val="0"/>
              </a:spcAft>
              <a:buClr>
                <a:srgbClr val="009AC7"/>
              </a:buClr>
              <a:buSzTx/>
              <a:buFont typeface="Arial" panose="020B0604020202020204" pitchFamily="34" charset="0"/>
              <a:buChar char="•"/>
              <a:tabLst/>
              <a:defRPr/>
            </a:pPr>
            <a:r>
              <a:rPr kumimoji="0" lang="en-US" sz="1600" b="1" i="0" u="none" strike="noStrike" kern="0" cap="none" spc="0" normalizeH="0" baseline="0" noProof="0" dirty="0">
                <a:ln>
                  <a:noFill/>
                </a:ln>
                <a:solidFill>
                  <a:srgbClr val="505150">
                    <a:lumMod val="75000"/>
                    <a:lumOff val="25000"/>
                  </a:srgbClr>
                </a:solidFill>
                <a:effectLst/>
                <a:uLnTx/>
                <a:uFillTx/>
                <a:ea typeface="+mn-ea"/>
                <a:cs typeface="Calibri" pitchFamily="34" charset="0"/>
              </a:rPr>
              <a:t>Non-negative Matrix Factorization</a:t>
            </a:r>
          </a:p>
          <a:p>
            <a:pPr marL="180000" marR="0" lvl="0" indent="-180000" defTabSz="457200" eaLnBrk="1" fontAlgn="base" latinLnBrk="0" hangingPunct="1">
              <a:lnSpc>
                <a:spcPct val="100000"/>
              </a:lnSpc>
              <a:spcBef>
                <a:spcPct val="0"/>
              </a:spcBef>
              <a:spcAft>
                <a:spcPct val="0"/>
              </a:spcAft>
              <a:buClr>
                <a:srgbClr val="009AC7"/>
              </a:buClr>
              <a:buSzTx/>
              <a:buFont typeface="Arial" panose="020B0604020202020204" pitchFamily="34" charset="0"/>
              <a:buChar char="•"/>
              <a:tabLst/>
              <a:defRPr/>
            </a:pPr>
            <a:r>
              <a:rPr lang="en-US" sz="1600" b="1" kern="0" dirty="0">
                <a:solidFill>
                  <a:srgbClr val="505150">
                    <a:lumMod val="75000"/>
                    <a:lumOff val="25000"/>
                  </a:srgbClr>
                </a:solidFill>
                <a:cs typeface="Calibri" pitchFamily="34" charset="0"/>
              </a:rPr>
              <a:t>Latent Dirichlet Allocation</a:t>
            </a:r>
            <a:endParaRPr kumimoji="0" lang="en-US" sz="1600" b="1" i="0" u="none" strike="noStrike" kern="0" cap="none" spc="0" normalizeH="0" baseline="0" noProof="0" dirty="0">
              <a:ln>
                <a:noFill/>
              </a:ln>
              <a:solidFill>
                <a:srgbClr val="505150">
                  <a:lumMod val="75000"/>
                  <a:lumOff val="25000"/>
                </a:srgbClr>
              </a:solidFill>
              <a:effectLst/>
              <a:uLnTx/>
              <a:uFillTx/>
              <a:ea typeface="+mn-ea"/>
              <a:cs typeface="Calibri" pitchFamily="34" charset="0"/>
            </a:endParaRPr>
          </a:p>
        </p:txBody>
      </p:sp>
      <p:sp>
        <p:nvSpPr>
          <p:cNvPr id="23" name="Rectangle 22">
            <a:extLst>
              <a:ext uri="{FF2B5EF4-FFF2-40B4-BE49-F238E27FC236}">
                <a16:creationId xmlns:a16="http://schemas.microsoft.com/office/drawing/2014/main" id="{104C2666-7DD4-4DC3-9BBD-6358324372D3}"/>
              </a:ext>
            </a:extLst>
          </p:cNvPr>
          <p:cNvSpPr/>
          <p:nvPr/>
        </p:nvSpPr>
        <p:spPr>
          <a:xfrm>
            <a:off x="-3214" y="3348099"/>
            <a:ext cx="3615135" cy="540253"/>
          </a:xfrm>
          <a:prstGeom prst="rect">
            <a:avLst/>
          </a:prstGeom>
          <a:noFill/>
          <a:ln w="9525"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lang="en-US" b="1" kern="0" dirty="0">
                <a:solidFill>
                  <a:schemeClr val="tx2"/>
                </a:solidFill>
                <a:cs typeface="Arial" panose="020B0604020202020204" pitchFamily="34" charset="0"/>
              </a:rPr>
              <a:t>Usual </a:t>
            </a:r>
            <a:r>
              <a:rPr lang="en-US" b="1" kern="0" dirty="0" err="1">
                <a:solidFill>
                  <a:schemeClr val="tx2"/>
                </a:solidFill>
                <a:cs typeface="Arial" panose="020B0604020202020204" pitchFamily="34" charset="0"/>
              </a:rPr>
              <a:t>BoW</a:t>
            </a:r>
            <a:r>
              <a:rPr lang="en-US" b="1" kern="0" dirty="0">
                <a:solidFill>
                  <a:schemeClr val="tx2"/>
                </a:solidFill>
                <a:cs typeface="Arial" panose="020B0604020202020204" pitchFamily="34" charset="0"/>
              </a:rPr>
              <a:t> techniques</a:t>
            </a:r>
            <a:endParaRPr kumimoji="0" lang="en-US" b="1" i="0" u="none" strike="noStrike" kern="0" cap="none" spc="0" normalizeH="0" baseline="0" noProof="0" dirty="0">
              <a:ln>
                <a:noFill/>
              </a:ln>
              <a:solidFill>
                <a:schemeClr val="tx2"/>
              </a:solidFill>
              <a:effectLst/>
              <a:uLnTx/>
              <a:uFillTx/>
              <a:cs typeface="Arial" panose="020B0604020202020204" pitchFamily="34" charset="0"/>
            </a:endParaRPr>
          </a:p>
        </p:txBody>
      </p:sp>
      <p:grpSp>
        <p:nvGrpSpPr>
          <p:cNvPr id="4" name="Group 3">
            <a:extLst>
              <a:ext uri="{FF2B5EF4-FFF2-40B4-BE49-F238E27FC236}">
                <a16:creationId xmlns:a16="http://schemas.microsoft.com/office/drawing/2014/main" id="{5780FDA8-6040-4509-8BA9-1ADE3274766D}"/>
              </a:ext>
            </a:extLst>
          </p:cNvPr>
          <p:cNvGrpSpPr/>
          <p:nvPr/>
        </p:nvGrpSpPr>
        <p:grpSpPr>
          <a:xfrm>
            <a:off x="5650273" y="2373738"/>
            <a:ext cx="891453" cy="891453"/>
            <a:chOff x="8504397" y="1557256"/>
            <a:chExt cx="1080000" cy="1080000"/>
          </a:xfrm>
        </p:grpSpPr>
        <p:sp>
          <p:nvSpPr>
            <p:cNvPr id="10" name="Oval 9"/>
            <p:cNvSpPr/>
            <p:nvPr/>
          </p:nvSpPr>
          <p:spPr>
            <a:xfrm>
              <a:off x="8504397" y="1557256"/>
              <a:ext cx="1080000" cy="1080000"/>
            </a:xfrm>
            <a:prstGeom prst="ellipse">
              <a:avLst/>
            </a:prstGeom>
            <a:noFill/>
            <a:ln w="571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2"/>
                </a:solidFill>
                <a:latin typeface="Calibri" pitchFamily="34" charset="0"/>
                <a:cs typeface="Calibri" pitchFamily="34" charset="0"/>
              </a:endParaRPr>
            </a:p>
          </p:txBody>
        </p:sp>
        <p:pic>
          <p:nvPicPr>
            <p:cNvPr id="10241" name="Graphic 10240">
              <a:extLst>
                <a:ext uri="{FF2B5EF4-FFF2-40B4-BE49-F238E27FC236}">
                  <a16:creationId xmlns:a16="http://schemas.microsoft.com/office/drawing/2014/main" id="{FEA371CA-477A-4BA4-AD7E-507C61B4657F}"/>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20506"/>
            <a:stretch/>
          </p:blipFill>
          <p:spPr>
            <a:xfrm>
              <a:off x="8573588" y="1612095"/>
              <a:ext cx="941617" cy="943141"/>
            </a:xfrm>
            <a:prstGeom prst="rect">
              <a:avLst/>
            </a:prstGeom>
          </p:spPr>
        </p:pic>
      </p:grpSp>
      <p:grpSp>
        <p:nvGrpSpPr>
          <p:cNvPr id="3" name="Group 2">
            <a:extLst>
              <a:ext uri="{FF2B5EF4-FFF2-40B4-BE49-F238E27FC236}">
                <a16:creationId xmlns:a16="http://schemas.microsoft.com/office/drawing/2014/main" id="{EC677325-9EF2-44B7-BF3A-7F3CFB147EBE}"/>
              </a:ext>
            </a:extLst>
          </p:cNvPr>
          <p:cNvGrpSpPr/>
          <p:nvPr/>
        </p:nvGrpSpPr>
        <p:grpSpPr>
          <a:xfrm>
            <a:off x="1358626" y="2347338"/>
            <a:ext cx="891453" cy="997980"/>
            <a:chOff x="3291077" y="1594752"/>
            <a:chExt cx="1080000" cy="1209058"/>
          </a:xfrm>
        </p:grpSpPr>
        <p:grpSp>
          <p:nvGrpSpPr>
            <p:cNvPr id="6" name="Graphic 3">
              <a:extLst>
                <a:ext uri="{FF2B5EF4-FFF2-40B4-BE49-F238E27FC236}">
                  <a16:creationId xmlns:a16="http://schemas.microsoft.com/office/drawing/2014/main" id="{41D57BCE-97BC-465B-AA13-30953FED60E7}"/>
                </a:ext>
              </a:extLst>
            </p:cNvPr>
            <p:cNvGrpSpPr/>
            <p:nvPr/>
          </p:nvGrpSpPr>
          <p:grpSpPr>
            <a:xfrm>
              <a:off x="3399077" y="1723810"/>
              <a:ext cx="864000" cy="1080000"/>
              <a:chOff x="4081147" y="4109707"/>
              <a:chExt cx="952500" cy="1190625"/>
            </a:xfrm>
            <a:solidFill>
              <a:schemeClr val="tx2"/>
            </a:solidFill>
          </p:grpSpPr>
          <p:sp>
            <p:nvSpPr>
              <p:cNvPr id="7" name="Freeform: Shape 6">
                <a:extLst>
                  <a:ext uri="{FF2B5EF4-FFF2-40B4-BE49-F238E27FC236}">
                    <a16:creationId xmlns:a16="http://schemas.microsoft.com/office/drawing/2014/main" id="{DEA7EFCC-E234-49CD-9EBB-944A05CF246D}"/>
                  </a:ext>
                </a:extLst>
              </p:cNvPr>
              <p:cNvSpPr/>
              <p:nvPr/>
            </p:nvSpPr>
            <p:spPr>
              <a:xfrm>
                <a:off x="4841858" y="4715973"/>
                <a:ext cx="104775" cy="123825"/>
              </a:xfrm>
              <a:custGeom>
                <a:avLst/>
                <a:gdLst>
                  <a:gd name="connsiteX0" fmla="*/ 85109 w 104775"/>
                  <a:gd name="connsiteY0" fmla="*/ 7144 h 123825"/>
                  <a:gd name="connsiteX1" fmla="*/ 66059 w 104775"/>
                  <a:gd name="connsiteY1" fmla="*/ 26194 h 123825"/>
                  <a:gd name="connsiteX2" fmla="*/ 66059 w 104775"/>
                  <a:gd name="connsiteY2" fmla="*/ 39529 h 123825"/>
                  <a:gd name="connsiteX3" fmla="*/ 36531 w 104775"/>
                  <a:gd name="connsiteY3" fmla="*/ 22384 h 123825"/>
                  <a:gd name="connsiteX4" fmla="*/ 9861 w 104775"/>
                  <a:gd name="connsiteY4" fmla="*/ 29051 h 123825"/>
                  <a:gd name="connsiteX5" fmla="*/ 16529 w 104775"/>
                  <a:gd name="connsiteY5" fmla="*/ 55721 h 123825"/>
                  <a:gd name="connsiteX6" fmla="*/ 47009 w 104775"/>
                  <a:gd name="connsiteY6" fmla="*/ 72866 h 123825"/>
                  <a:gd name="connsiteX7" fmla="*/ 31769 w 104775"/>
                  <a:gd name="connsiteY7" fmla="*/ 80486 h 123825"/>
                  <a:gd name="connsiteX8" fmla="*/ 23196 w 104775"/>
                  <a:gd name="connsiteY8" fmla="*/ 106204 h 123825"/>
                  <a:gd name="connsiteX9" fmla="*/ 40341 w 104775"/>
                  <a:gd name="connsiteY9" fmla="*/ 116681 h 123825"/>
                  <a:gd name="connsiteX10" fmla="*/ 48914 w 104775"/>
                  <a:gd name="connsiteY10" fmla="*/ 114776 h 123825"/>
                  <a:gd name="connsiteX11" fmla="*/ 93681 w 104775"/>
                  <a:gd name="connsiteY11" fmla="*/ 91916 h 123825"/>
                  <a:gd name="connsiteX12" fmla="*/ 104159 w 104775"/>
                  <a:gd name="connsiteY12" fmla="*/ 74771 h 123825"/>
                  <a:gd name="connsiteX13" fmla="*/ 104159 w 104775"/>
                  <a:gd name="connsiteY13" fmla="*/ 25241 h 123825"/>
                  <a:gd name="connsiteX14" fmla="*/ 85109 w 104775"/>
                  <a:gd name="connsiteY14" fmla="*/ 71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775" h="123825">
                    <a:moveTo>
                      <a:pt x="85109" y="7144"/>
                    </a:moveTo>
                    <a:cubicBezTo>
                      <a:pt x="74631" y="7144"/>
                      <a:pt x="66059" y="15716"/>
                      <a:pt x="66059" y="26194"/>
                    </a:cubicBezTo>
                    <a:lnTo>
                      <a:pt x="66059" y="39529"/>
                    </a:lnTo>
                    <a:lnTo>
                      <a:pt x="36531" y="22384"/>
                    </a:lnTo>
                    <a:cubicBezTo>
                      <a:pt x="27006" y="16669"/>
                      <a:pt x="15576" y="20479"/>
                      <a:pt x="9861" y="29051"/>
                    </a:cubicBezTo>
                    <a:cubicBezTo>
                      <a:pt x="4146" y="38576"/>
                      <a:pt x="7956" y="50006"/>
                      <a:pt x="16529" y="55721"/>
                    </a:cubicBezTo>
                    <a:lnTo>
                      <a:pt x="47009" y="72866"/>
                    </a:lnTo>
                    <a:lnTo>
                      <a:pt x="31769" y="80486"/>
                    </a:lnTo>
                    <a:cubicBezTo>
                      <a:pt x="22244" y="85249"/>
                      <a:pt x="18434" y="96679"/>
                      <a:pt x="23196" y="106204"/>
                    </a:cubicBezTo>
                    <a:cubicBezTo>
                      <a:pt x="27006" y="112871"/>
                      <a:pt x="33674" y="116681"/>
                      <a:pt x="40341" y="116681"/>
                    </a:cubicBezTo>
                    <a:cubicBezTo>
                      <a:pt x="43199" y="116681"/>
                      <a:pt x="46056" y="115729"/>
                      <a:pt x="48914" y="114776"/>
                    </a:cubicBezTo>
                    <a:lnTo>
                      <a:pt x="93681" y="91916"/>
                    </a:lnTo>
                    <a:cubicBezTo>
                      <a:pt x="100349" y="89059"/>
                      <a:pt x="104159" y="82391"/>
                      <a:pt x="104159" y="74771"/>
                    </a:cubicBezTo>
                    <a:lnTo>
                      <a:pt x="104159" y="25241"/>
                    </a:lnTo>
                    <a:cubicBezTo>
                      <a:pt x="105111" y="15716"/>
                      <a:pt x="96539" y="7144"/>
                      <a:pt x="85109" y="7144"/>
                    </a:cubicBez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A147D3B-592B-4176-93E0-E27AB0FD1C0C}"/>
                  </a:ext>
                </a:extLst>
              </p:cNvPr>
              <p:cNvSpPr/>
              <p:nvPr/>
            </p:nvSpPr>
            <p:spPr>
              <a:xfrm>
                <a:off x="4662503" y="4829175"/>
                <a:ext cx="161925" cy="104775"/>
              </a:xfrm>
              <a:custGeom>
                <a:avLst/>
                <a:gdLst>
                  <a:gd name="connsiteX0" fmla="*/ 131114 w 161925"/>
                  <a:gd name="connsiteY0" fmla="*/ 9194 h 104775"/>
                  <a:gd name="connsiteX1" fmla="*/ 17767 w 161925"/>
                  <a:gd name="connsiteY1" fmla="*/ 66344 h 104775"/>
                  <a:gd name="connsiteX2" fmla="*/ 9194 w 161925"/>
                  <a:gd name="connsiteY2" fmla="*/ 92062 h 104775"/>
                  <a:gd name="connsiteX3" fmla="*/ 26339 w 161925"/>
                  <a:gd name="connsiteY3" fmla="*/ 102539 h 104775"/>
                  <a:gd name="connsiteX4" fmla="*/ 34912 w 161925"/>
                  <a:gd name="connsiteY4" fmla="*/ 100634 h 104775"/>
                  <a:gd name="connsiteX5" fmla="*/ 148259 w 161925"/>
                  <a:gd name="connsiteY5" fmla="*/ 43484 h 104775"/>
                  <a:gd name="connsiteX6" fmla="*/ 156832 w 161925"/>
                  <a:gd name="connsiteY6" fmla="*/ 17767 h 104775"/>
                  <a:gd name="connsiteX7" fmla="*/ 131114 w 161925"/>
                  <a:gd name="connsiteY7" fmla="*/ 91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104775">
                    <a:moveTo>
                      <a:pt x="131114" y="9194"/>
                    </a:moveTo>
                    <a:lnTo>
                      <a:pt x="17767" y="66344"/>
                    </a:lnTo>
                    <a:cubicBezTo>
                      <a:pt x="8242" y="71107"/>
                      <a:pt x="4432" y="82537"/>
                      <a:pt x="9194" y="92062"/>
                    </a:cubicBezTo>
                    <a:cubicBezTo>
                      <a:pt x="13004" y="98729"/>
                      <a:pt x="19672" y="102539"/>
                      <a:pt x="26339" y="102539"/>
                    </a:cubicBezTo>
                    <a:cubicBezTo>
                      <a:pt x="29197" y="102539"/>
                      <a:pt x="32054" y="101587"/>
                      <a:pt x="34912" y="100634"/>
                    </a:cubicBezTo>
                    <a:lnTo>
                      <a:pt x="148259" y="43484"/>
                    </a:lnTo>
                    <a:cubicBezTo>
                      <a:pt x="157784" y="38722"/>
                      <a:pt x="161594" y="27292"/>
                      <a:pt x="156832" y="17767"/>
                    </a:cubicBezTo>
                    <a:cubicBezTo>
                      <a:pt x="152069" y="8242"/>
                      <a:pt x="140639" y="4432"/>
                      <a:pt x="131114" y="9194"/>
                    </a:cubicBez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EFF5F2E-6C50-4BC0-92A4-5B909BD8AB82}"/>
                  </a:ext>
                </a:extLst>
              </p:cNvPr>
              <p:cNvSpPr/>
              <p:nvPr/>
            </p:nvSpPr>
            <p:spPr>
              <a:xfrm>
                <a:off x="4487243" y="4900758"/>
                <a:ext cx="142875" cy="95250"/>
              </a:xfrm>
              <a:custGeom>
                <a:avLst/>
                <a:gdLst>
                  <a:gd name="connsiteX0" fmla="*/ 112064 w 142875"/>
                  <a:gd name="connsiteY0" fmla="*/ 35719 h 95250"/>
                  <a:gd name="connsiteX1" fmla="*/ 95872 w 142875"/>
                  <a:gd name="connsiteY1" fmla="*/ 44291 h 95250"/>
                  <a:gd name="connsiteX2" fmla="*/ 95872 w 142875"/>
                  <a:gd name="connsiteY2" fmla="*/ 26194 h 95250"/>
                  <a:gd name="connsiteX3" fmla="*/ 76822 w 142875"/>
                  <a:gd name="connsiteY3" fmla="*/ 7144 h 95250"/>
                  <a:gd name="connsiteX4" fmla="*/ 57772 w 142875"/>
                  <a:gd name="connsiteY4" fmla="*/ 26194 h 95250"/>
                  <a:gd name="connsiteX5" fmla="*/ 57772 w 142875"/>
                  <a:gd name="connsiteY5" fmla="*/ 44291 h 95250"/>
                  <a:gd name="connsiteX6" fmla="*/ 34912 w 142875"/>
                  <a:gd name="connsiteY6" fmla="*/ 31909 h 95250"/>
                  <a:gd name="connsiteX7" fmla="*/ 9194 w 142875"/>
                  <a:gd name="connsiteY7" fmla="*/ 40481 h 95250"/>
                  <a:gd name="connsiteX8" fmla="*/ 17767 w 142875"/>
                  <a:gd name="connsiteY8" fmla="*/ 66199 h 95250"/>
                  <a:gd name="connsiteX9" fmla="*/ 69202 w 142875"/>
                  <a:gd name="connsiteY9" fmla="*/ 92869 h 95250"/>
                  <a:gd name="connsiteX10" fmla="*/ 70154 w 142875"/>
                  <a:gd name="connsiteY10" fmla="*/ 92869 h 95250"/>
                  <a:gd name="connsiteX11" fmla="*/ 71107 w 142875"/>
                  <a:gd name="connsiteY11" fmla="*/ 92869 h 95250"/>
                  <a:gd name="connsiteX12" fmla="*/ 73012 w 142875"/>
                  <a:gd name="connsiteY12" fmla="*/ 93821 h 95250"/>
                  <a:gd name="connsiteX13" fmla="*/ 73964 w 142875"/>
                  <a:gd name="connsiteY13" fmla="*/ 93821 h 95250"/>
                  <a:gd name="connsiteX14" fmla="*/ 75869 w 142875"/>
                  <a:gd name="connsiteY14" fmla="*/ 93821 h 95250"/>
                  <a:gd name="connsiteX15" fmla="*/ 76822 w 142875"/>
                  <a:gd name="connsiteY15" fmla="*/ 93821 h 95250"/>
                  <a:gd name="connsiteX16" fmla="*/ 79679 w 142875"/>
                  <a:gd name="connsiteY16" fmla="*/ 93821 h 95250"/>
                  <a:gd name="connsiteX17" fmla="*/ 79679 w 142875"/>
                  <a:gd name="connsiteY17" fmla="*/ 93821 h 95250"/>
                  <a:gd name="connsiteX18" fmla="*/ 81584 w 142875"/>
                  <a:gd name="connsiteY18" fmla="*/ 93821 h 95250"/>
                  <a:gd name="connsiteX19" fmla="*/ 82537 w 142875"/>
                  <a:gd name="connsiteY19" fmla="*/ 93821 h 95250"/>
                  <a:gd name="connsiteX20" fmla="*/ 84442 w 142875"/>
                  <a:gd name="connsiteY20" fmla="*/ 93821 h 95250"/>
                  <a:gd name="connsiteX21" fmla="*/ 85394 w 142875"/>
                  <a:gd name="connsiteY21" fmla="*/ 93821 h 95250"/>
                  <a:gd name="connsiteX22" fmla="*/ 87299 w 142875"/>
                  <a:gd name="connsiteY22" fmla="*/ 92869 h 95250"/>
                  <a:gd name="connsiteX23" fmla="*/ 88252 w 142875"/>
                  <a:gd name="connsiteY23" fmla="*/ 92869 h 95250"/>
                  <a:gd name="connsiteX24" fmla="*/ 89204 w 142875"/>
                  <a:gd name="connsiteY24" fmla="*/ 92869 h 95250"/>
                  <a:gd name="connsiteX25" fmla="*/ 133972 w 142875"/>
                  <a:gd name="connsiteY25" fmla="*/ 70009 h 95250"/>
                  <a:gd name="connsiteX26" fmla="*/ 142544 w 142875"/>
                  <a:gd name="connsiteY26" fmla="*/ 44291 h 95250"/>
                  <a:gd name="connsiteX27" fmla="*/ 112064 w 142875"/>
                  <a:gd name="connsiteY27" fmla="*/ 35719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42875" h="95250">
                    <a:moveTo>
                      <a:pt x="112064" y="35719"/>
                    </a:moveTo>
                    <a:lnTo>
                      <a:pt x="95872" y="44291"/>
                    </a:lnTo>
                    <a:lnTo>
                      <a:pt x="95872" y="26194"/>
                    </a:lnTo>
                    <a:cubicBezTo>
                      <a:pt x="95872" y="15716"/>
                      <a:pt x="87299" y="7144"/>
                      <a:pt x="76822" y="7144"/>
                    </a:cubicBezTo>
                    <a:cubicBezTo>
                      <a:pt x="66344" y="7144"/>
                      <a:pt x="57772" y="15716"/>
                      <a:pt x="57772" y="26194"/>
                    </a:cubicBezTo>
                    <a:lnTo>
                      <a:pt x="57772" y="44291"/>
                    </a:lnTo>
                    <a:lnTo>
                      <a:pt x="34912" y="31909"/>
                    </a:lnTo>
                    <a:cubicBezTo>
                      <a:pt x="25387" y="27146"/>
                      <a:pt x="13957" y="30956"/>
                      <a:pt x="9194" y="40481"/>
                    </a:cubicBezTo>
                    <a:cubicBezTo>
                      <a:pt x="4432" y="50006"/>
                      <a:pt x="8242" y="61436"/>
                      <a:pt x="17767" y="66199"/>
                    </a:cubicBezTo>
                    <a:lnTo>
                      <a:pt x="69202" y="92869"/>
                    </a:lnTo>
                    <a:cubicBezTo>
                      <a:pt x="69202" y="92869"/>
                      <a:pt x="69202" y="92869"/>
                      <a:pt x="70154" y="92869"/>
                    </a:cubicBezTo>
                    <a:cubicBezTo>
                      <a:pt x="70154" y="92869"/>
                      <a:pt x="71107" y="92869"/>
                      <a:pt x="71107" y="92869"/>
                    </a:cubicBezTo>
                    <a:cubicBezTo>
                      <a:pt x="72059" y="92869"/>
                      <a:pt x="72059" y="92869"/>
                      <a:pt x="73012" y="93821"/>
                    </a:cubicBezTo>
                    <a:cubicBezTo>
                      <a:pt x="73012" y="93821"/>
                      <a:pt x="73964" y="93821"/>
                      <a:pt x="73964" y="93821"/>
                    </a:cubicBezTo>
                    <a:cubicBezTo>
                      <a:pt x="74917" y="93821"/>
                      <a:pt x="74917" y="93821"/>
                      <a:pt x="75869" y="93821"/>
                    </a:cubicBezTo>
                    <a:cubicBezTo>
                      <a:pt x="75869" y="93821"/>
                      <a:pt x="75869" y="93821"/>
                      <a:pt x="76822" y="93821"/>
                    </a:cubicBezTo>
                    <a:cubicBezTo>
                      <a:pt x="77774" y="93821"/>
                      <a:pt x="78727" y="93821"/>
                      <a:pt x="79679" y="93821"/>
                    </a:cubicBezTo>
                    <a:cubicBezTo>
                      <a:pt x="79679" y="93821"/>
                      <a:pt x="79679" y="93821"/>
                      <a:pt x="79679" y="93821"/>
                    </a:cubicBezTo>
                    <a:cubicBezTo>
                      <a:pt x="80632" y="93821"/>
                      <a:pt x="81584" y="93821"/>
                      <a:pt x="81584" y="93821"/>
                    </a:cubicBezTo>
                    <a:cubicBezTo>
                      <a:pt x="81584" y="93821"/>
                      <a:pt x="82537" y="93821"/>
                      <a:pt x="82537" y="93821"/>
                    </a:cubicBezTo>
                    <a:cubicBezTo>
                      <a:pt x="83489" y="93821"/>
                      <a:pt x="83489" y="93821"/>
                      <a:pt x="84442" y="93821"/>
                    </a:cubicBezTo>
                    <a:cubicBezTo>
                      <a:pt x="84442" y="93821"/>
                      <a:pt x="85394" y="93821"/>
                      <a:pt x="85394" y="93821"/>
                    </a:cubicBezTo>
                    <a:cubicBezTo>
                      <a:pt x="86347" y="93821"/>
                      <a:pt x="86347" y="93821"/>
                      <a:pt x="87299" y="92869"/>
                    </a:cubicBezTo>
                    <a:cubicBezTo>
                      <a:pt x="87299" y="92869"/>
                      <a:pt x="88252" y="92869"/>
                      <a:pt x="88252" y="92869"/>
                    </a:cubicBezTo>
                    <a:cubicBezTo>
                      <a:pt x="88252" y="92869"/>
                      <a:pt x="88252" y="92869"/>
                      <a:pt x="89204" y="92869"/>
                    </a:cubicBezTo>
                    <a:lnTo>
                      <a:pt x="133972" y="70009"/>
                    </a:lnTo>
                    <a:cubicBezTo>
                      <a:pt x="143497" y="65246"/>
                      <a:pt x="147307" y="53816"/>
                      <a:pt x="142544" y="44291"/>
                    </a:cubicBezTo>
                    <a:cubicBezTo>
                      <a:pt x="133019" y="34766"/>
                      <a:pt x="121589" y="30956"/>
                      <a:pt x="112064" y="35719"/>
                    </a:cubicBez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D3717097-88E5-450A-9BA0-1C091C8A2F95}"/>
                  </a:ext>
                </a:extLst>
              </p:cNvPr>
              <p:cNvSpPr/>
              <p:nvPr/>
            </p:nvSpPr>
            <p:spPr>
              <a:xfrm>
                <a:off x="4536918" y="4690256"/>
                <a:ext cx="47625" cy="171450"/>
              </a:xfrm>
              <a:custGeom>
                <a:avLst/>
                <a:gdLst>
                  <a:gd name="connsiteX0" fmla="*/ 26194 w 47625"/>
                  <a:gd name="connsiteY0" fmla="*/ 7144 h 171450"/>
                  <a:gd name="connsiteX1" fmla="*/ 7144 w 47625"/>
                  <a:gd name="connsiteY1" fmla="*/ 26194 h 171450"/>
                  <a:gd name="connsiteX2" fmla="*/ 7144 w 47625"/>
                  <a:gd name="connsiteY2" fmla="*/ 149066 h 171450"/>
                  <a:gd name="connsiteX3" fmla="*/ 26194 w 47625"/>
                  <a:gd name="connsiteY3" fmla="*/ 168116 h 171450"/>
                  <a:gd name="connsiteX4" fmla="*/ 45244 w 47625"/>
                  <a:gd name="connsiteY4" fmla="*/ 149066 h 171450"/>
                  <a:gd name="connsiteX5" fmla="*/ 45244 w 47625"/>
                  <a:gd name="connsiteY5" fmla="*/ 26194 h 171450"/>
                  <a:gd name="connsiteX6" fmla="*/ 26194 w 47625"/>
                  <a:gd name="connsiteY6" fmla="*/ 714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171450">
                    <a:moveTo>
                      <a:pt x="26194" y="7144"/>
                    </a:moveTo>
                    <a:cubicBezTo>
                      <a:pt x="15716" y="7144"/>
                      <a:pt x="7144" y="15716"/>
                      <a:pt x="7144" y="26194"/>
                    </a:cubicBezTo>
                    <a:lnTo>
                      <a:pt x="7144" y="149066"/>
                    </a:lnTo>
                    <a:cubicBezTo>
                      <a:pt x="7144" y="159544"/>
                      <a:pt x="15716" y="168116"/>
                      <a:pt x="26194" y="168116"/>
                    </a:cubicBezTo>
                    <a:cubicBezTo>
                      <a:pt x="36671" y="168116"/>
                      <a:pt x="45244" y="159544"/>
                      <a:pt x="45244" y="149066"/>
                    </a:cubicBezTo>
                    <a:lnTo>
                      <a:pt x="45244" y="26194"/>
                    </a:lnTo>
                    <a:cubicBezTo>
                      <a:pt x="46196" y="15716"/>
                      <a:pt x="36671" y="7144"/>
                      <a:pt x="26194" y="7144"/>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9506818-6577-49BB-87FF-0A75813994DA}"/>
                  </a:ext>
                </a:extLst>
              </p:cNvPr>
              <p:cNvSpPr/>
              <p:nvPr/>
            </p:nvSpPr>
            <p:spPr>
              <a:xfrm>
                <a:off x="4486290" y="4527233"/>
                <a:ext cx="142875" cy="123825"/>
              </a:xfrm>
              <a:custGeom>
                <a:avLst/>
                <a:gdLst>
                  <a:gd name="connsiteX0" fmla="*/ 96824 w 142875"/>
                  <a:gd name="connsiteY0" fmla="*/ 64439 h 123825"/>
                  <a:gd name="connsiteX1" fmla="*/ 131114 w 142875"/>
                  <a:gd name="connsiteY1" fmla="*/ 47294 h 123825"/>
                  <a:gd name="connsiteX2" fmla="*/ 139687 w 142875"/>
                  <a:gd name="connsiteY2" fmla="*/ 21577 h 123825"/>
                  <a:gd name="connsiteX3" fmla="*/ 113969 w 142875"/>
                  <a:gd name="connsiteY3" fmla="*/ 13004 h 123825"/>
                  <a:gd name="connsiteX4" fmla="*/ 77774 w 142875"/>
                  <a:gd name="connsiteY4" fmla="*/ 31102 h 123825"/>
                  <a:gd name="connsiteX5" fmla="*/ 34912 w 142875"/>
                  <a:gd name="connsiteY5" fmla="*/ 9194 h 123825"/>
                  <a:gd name="connsiteX6" fmla="*/ 9194 w 142875"/>
                  <a:gd name="connsiteY6" fmla="*/ 17767 h 123825"/>
                  <a:gd name="connsiteX7" fmla="*/ 17767 w 142875"/>
                  <a:gd name="connsiteY7" fmla="*/ 43484 h 123825"/>
                  <a:gd name="connsiteX8" fmla="*/ 58724 w 142875"/>
                  <a:gd name="connsiteY8" fmla="*/ 64439 h 123825"/>
                  <a:gd name="connsiteX9" fmla="*/ 58724 w 142875"/>
                  <a:gd name="connsiteY9" fmla="*/ 102539 h 123825"/>
                  <a:gd name="connsiteX10" fmla="*/ 77774 w 142875"/>
                  <a:gd name="connsiteY10" fmla="*/ 121589 h 123825"/>
                  <a:gd name="connsiteX11" fmla="*/ 96824 w 142875"/>
                  <a:gd name="connsiteY11" fmla="*/ 102539 h 123825"/>
                  <a:gd name="connsiteX12" fmla="*/ 96824 w 142875"/>
                  <a:gd name="connsiteY12" fmla="*/ 64439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875" h="123825">
                    <a:moveTo>
                      <a:pt x="96824" y="64439"/>
                    </a:moveTo>
                    <a:lnTo>
                      <a:pt x="131114" y="47294"/>
                    </a:lnTo>
                    <a:cubicBezTo>
                      <a:pt x="140639" y="42532"/>
                      <a:pt x="144449" y="31102"/>
                      <a:pt x="139687" y="21577"/>
                    </a:cubicBezTo>
                    <a:cubicBezTo>
                      <a:pt x="134924" y="12052"/>
                      <a:pt x="123494" y="8242"/>
                      <a:pt x="113969" y="13004"/>
                    </a:cubicBezTo>
                    <a:lnTo>
                      <a:pt x="77774" y="31102"/>
                    </a:lnTo>
                    <a:lnTo>
                      <a:pt x="34912" y="9194"/>
                    </a:lnTo>
                    <a:cubicBezTo>
                      <a:pt x="25387" y="4432"/>
                      <a:pt x="13957" y="8242"/>
                      <a:pt x="9194" y="17767"/>
                    </a:cubicBezTo>
                    <a:cubicBezTo>
                      <a:pt x="4432" y="27292"/>
                      <a:pt x="8242" y="38722"/>
                      <a:pt x="17767" y="43484"/>
                    </a:cubicBezTo>
                    <a:lnTo>
                      <a:pt x="58724" y="64439"/>
                    </a:lnTo>
                    <a:lnTo>
                      <a:pt x="58724" y="102539"/>
                    </a:lnTo>
                    <a:cubicBezTo>
                      <a:pt x="58724" y="113017"/>
                      <a:pt x="67297" y="121589"/>
                      <a:pt x="77774" y="121589"/>
                    </a:cubicBezTo>
                    <a:cubicBezTo>
                      <a:pt x="88252" y="121589"/>
                      <a:pt x="96824" y="113017"/>
                      <a:pt x="96824" y="102539"/>
                    </a:cubicBezTo>
                    <a:lnTo>
                      <a:pt x="96824" y="64439"/>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F2EA129B-3E43-45B8-94E4-34FA79286CB8}"/>
                  </a:ext>
                </a:extLst>
              </p:cNvPr>
              <p:cNvSpPr/>
              <p:nvPr/>
            </p:nvSpPr>
            <p:spPr>
              <a:xfrm>
                <a:off x="4662503" y="4432935"/>
                <a:ext cx="161925" cy="104775"/>
              </a:xfrm>
              <a:custGeom>
                <a:avLst/>
                <a:gdLst>
                  <a:gd name="connsiteX0" fmla="*/ 131114 w 161925"/>
                  <a:gd name="connsiteY0" fmla="*/ 9194 h 104775"/>
                  <a:gd name="connsiteX1" fmla="*/ 17767 w 161925"/>
                  <a:gd name="connsiteY1" fmla="*/ 66344 h 104775"/>
                  <a:gd name="connsiteX2" fmla="*/ 9194 w 161925"/>
                  <a:gd name="connsiteY2" fmla="*/ 92062 h 104775"/>
                  <a:gd name="connsiteX3" fmla="*/ 26339 w 161925"/>
                  <a:gd name="connsiteY3" fmla="*/ 102539 h 104775"/>
                  <a:gd name="connsiteX4" fmla="*/ 34912 w 161925"/>
                  <a:gd name="connsiteY4" fmla="*/ 100634 h 104775"/>
                  <a:gd name="connsiteX5" fmla="*/ 148259 w 161925"/>
                  <a:gd name="connsiteY5" fmla="*/ 43484 h 104775"/>
                  <a:gd name="connsiteX6" fmla="*/ 156832 w 161925"/>
                  <a:gd name="connsiteY6" fmla="*/ 17767 h 104775"/>
                  <a:gd name="connsiteX7" fmla="*/ 131114 w 161925"/>
                  <a:gd name="connsiteY7" fmla="*/ 91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104775">
                    <a:moveTo>
                      <a:pt x="131114" y="9194"/>
                    </a:moveTo>
                    <a:lnTo>
                      <a:pt x="17767" y="66344"/>
                    </a:lnTo>
                    <a:cubicBezTo>
                      <a:pt x="8242" y="71107"/>
                      <a:pt x="4432" y="82537"/>
                      <a:pt x="9194" y="92062"/>
                    </a:cubicBezTo>
                    <a:cubicBezTo>
                      <a:pt x="13004" y="98729"/>
                      <a:pt x="19672" y="102539"/>
                      <a:pt x="26339" y="102539"/>
                    </a:cubicBezTo>
                    <a:cubicBezTo>
                      <a:pt x="29197" y="102539"/>
                      <a:pt x="32054" y="101587"/>
                      <a:pt x="34912" y="100634"/>
                    </a:cubicBezTo>
                    <a:lnTo>
                      <a:pt x="148259" y="43484"/>
                    </a:lnTo>
                    <a:cubicBezTo>
                      <a:pt x="157784" y="38722"/>
                      <a:pt x="161594" y="27292"/>
                      <a:pt x="156832" y="17767"/>
                    </a:cubicBezTo>
                    <a:cubicBezTo>
                      <a:pt x="152069" y="8242"/>
                      <a:pt x="140639" y="4432"/>
                      <a:pt x="131114" y="9194"/>
                    </a:cubicBez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CCC869A3-3396-4609-AAA1-781C236A614C}"/>
                  </a:ext>
                </a:extLst>
              </p:cNvPr>
              <p:cNvSpPr/>
              <p:nvPr/>
            </p:nvSpPr>
            <p:spPr>
              <a:xfrm>
                <a:off x="4849933" y="4345093"/>
                <a:ext cx="95250" cy="123825"/>
              </a:xfrm>
              <a:custGeom>
                <a:avLst/>
                <a:gdLst>
                  <a:gd name="connsiteX0" fmla="*/ 87511 w 95250"/>
                  <a:gd name="connsiteY0" fmla="*/ 35124 h 123825"/>
                  <a:gd name="connsiteX1" fmla="*/ 77034 w 95250"/>
                  <a:gd name="connsiteY1" fmla="*/ 32266 h 123825"/>
                  <a:gd name="connsiteX2" fmla="*/ 36076 w 95250"/>
                  <a:gd name="connsiteY2" fmla="*/ 9406 h 123825"/>
                  <a:gd name="connsiteX3" fmla="*/ 9406 w 95250"/>
                  <a:gd name="connsiteY3" fmla="*/ 17026 h 123825"/>
                  <a:gd name="connsiteX4" fmla="*/ 17026 w 95250"/>
                  <a:gd name="connsiteY4" fmla="*/ 43696 h 123825"/>
                  <a:gd name="connsiteX5" fmla="*/ 33219 w 95250"/>
                  <a:gd name="connsiteY5" fmla="*/ 52269 h 123825"/>
                  <a:gd name="connsiteX6" fmla="*/ 24646 w 95250"/>
                  <a:gd name="connsiteY6" fmla="*/ 57031 h 123825"/>
                  <a:gd name="connsiteX7" fmla="*/ 16074 w 95250"/>
                  <a:gd name="connsiteY7" fmla="*/ 82749 h 123825"/>
                  <a:gd name="connsiteX8" fmla="*/ 41791 w 95250"/>
                  <a:gd name="connsiteY8" fmla="*/ 91321 h 123825"/>
                  <a:gd name="connsiteX9" fmla="*/ 57984 w 95250"/>
                  <a:gd name="connsiteY9" fmla="*/ 82749 h 123825"/>
                  <a:gd name="connsiteX10" fmla="*/ 57984 w 95250"/>
                  <a:gd name="connsiteY10" fmla="*/ 100846 h 123825"/>
                  <a:gd name="connsiteX11" fmla="*/ 77034 w 95250"/>
                  <a:gd name="connsiteY11" fmla="*/ 119896 h 123825"/>
                  <a:gd name="connsiteX12" fmla="*/ 96084 w 95250"/>
                  <a:gd name="connsiteY12" fmla="*/ 100846 h 123825"/>
                  <a:gd name="connsiteX13" fmla="*/ 96084 w 95250"/>
                  <a:gd name="connsiteY13" fmla="*/ 51316 h 123825"/>
                  <a:gd name="connsiteX14" fmla="*/ 87511 w 95250"/>
                  <a:gd name="connsiteY14" fmla="*/ 3512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250" h="123825">
                    <a:moveTo>
                      <a:pt x="87511" y="35124"/>
                    </a:moveTo>
                    <a:cubicBezTo>
                      <a:pt x="84654" y="33219"/>
                      <a:pt x="80844" y="32266"/>
                      <a:pt x="77034" y="32266"/>
                    </a:cubicBezTo>
                    <a:lnTo>
                      <a:pt x="36076" y="9406"/>
                    </a:lnTo>
                    <a:cubicBezTo>
                      <a:pt x="26551" y="4644"/>
                      <a:pt x="15121" y="7501"/>
                      <a:pt x="9406" y="17026"/>
                    </a:cubicBezTo>
                    <a:cubicBezTo>
                      <a:pt x="4644" y="26551"/>
                      <a:pt x="7501" y="37981"/>
                      <a:pt x="17026" y="43696"/>
                    </a:cubicBezTo>
                    <a:lnTo>
                      <a:pt x="33219" y="52269"/>
                    </a:lnTo>
                    <a:lnTo>
                      <a:pt x="24646" y="57031"/>
                    </a:lnTo>
                    <a:cubicBezTo>
                      <a:pt x="15121" y="61794"/>
                      <a:pt x="11311" y="73224"/>
                      <a:pt x="16074" y="82749"/>
                    </a:cubicBezTo>
                    <a:cubicBezTo>
                      <a:pt x="20836" y="92274"/>
                      <a:pt x="32266" y="96084"/>
                      <a:pt x="41791" y="91321"/>
                    </a:cubicBezTo>
                    <a:lnTo>
                      <a:pt x="57984" y="82749"/>
                    </a:lnTo>
                    <a:lnTo>
                      <a:pt x="57984" y="100846"/>
                    </a:lnTo>
                    <a:cubicBezTo>
                      <a:pt x="57984" y="111324"/>
                      <a:pt x="66556" y="119896"/>
                      <a:pt x="77034" y="119896"/>
                    </a:cubicBezTo>
                    <a:cubicBezTo>
                      <a:pt x="87511" y="119896"/>
                      <a:pt x="96084" y="111324"/>
                      <a:pt x="96084" y="100846"/>
                    </a:cubicBezTo>
                    <a:lnTo>
                      <a:pt x="96084" y="51316"/>
                    </a:lnTo>
                    <a:cubicBezTo>
                      <a:pt x="97036" y="44649"/>
                      <a:pt x="93226" y="37981"/>
                      <a:pt x="87511" y="35124"/>
                    </a:cubicBez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D648D7B8-08D7-4D89-8133-2BA6C2A7E55E}"/>
                  </a:ext>
                </a:extLst>
              </p:cNvPr>
              <p:cNvSpPr/>
              <p:nvPr/>
            </p:nvSpPr>
            <p:spPr>
              <a:xfrm>
                <a:off x="4900773" y="4506423"/>
                <a:ext cx="47625" cy="171450"/>
              </a:xfrm>
              <a:custGeom>
                <a:avLst/>
                <a:gdLst>
                  <a:gd name="connsiteX0" fmla="*/ 26194 w 47625"/>
                  <a:gd name="connsiteY0" fmla="*/ 7144 h 171450"/>
                  <a:gd name="connsiteX1" fmla="*/ 7144 w 47625"/>
                  <a:gd name="connsiteY1" fmla="*/ 26194 h 171450"/>
                  <a:gd name="connsiteX2" fmla="*/ 7144 w 47625"/>
                  <a:gd name="connsiteY2" fmla="*/ 149066 h 171450"/>
                  <a:gd name="connsiteX3" fmla="*/ 26194 w 47625"/>
                  <a:gd name="connsiteY3" fmla="*/ 168116 h 171450"/>
                  <a:gd name="connsiteX4" fmla="*/ 45244 w 47625"/>
                  <a:gd name="connsiteY4" fmla="*/ 149066 h 171450"/>
                  <a:gd name="connsiteX5" fmla="*/ 45244 w 47625"/>
                  <a:gd name="connsiteY5" fmla="*/ 27146 h 171450"/>
                  <a:gd name="connsiteX6" fmla="*/ 26194 w 47625"/>
                  <a:gd name="connsiteY6" fmla="*/ 714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171450">
                    <a:moveTo>
                      <a:pt x="26194" y="7144"/>
                    </a:moveTo>
                    <a:cubicBezTo>
                      <a:pt x="15716" y="7144"/>
                      <a:pt x="7144" y="15716"/>
                      <a:pt x="7144" y="26194"/>
                    </a:cubicBezTo>
                    <a:lnTo>
                      <a:pt x="7144" y="149066"/>
                    </a:lnTo>
                    <a:cubicBezTo>
                      <a:pt x="7144" y="159544"/>
                      <a:pt x="15716" y="168116"/>
                      <a:pt x="26194" y="168116"/>
                    </a:cubicBezTo>
                    <a:cubicBezTo>
                      <a:pt x="36671" y="168116"/>
                      <a:pt x="45244" y="159544"/>
                      <a:pt x="45244" y="149066"/>
                    </a:cubicBezTo>
                    <a:lnTo>
                      <a:pt x="45244" y="27146"/>
                    </a:lnTo>
                    <a:cubicBezTo>
                      <a:pt x="46196" y="16669"/>
                      <a:pt x="37624" y="7144"/>
                      <a:pt x="26194" y="7144"/>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81D803E-A860-4A4E-9913-D35629DD036D}"/>
                  </a:ext>
                </a:extLst>
              </p:cNvPr>
              <p:cNvSpPr/>
              <p:nvPr/>
            </p:nvSpPr>
            <p:spPr>
              <a:xfrm>
                <a:off x="4376753" y="4470083"/>
                <a:ext cx="95250" cy="76200"/>
              </a:xfrm>
              <a:custGeom>
                <a:avLst/>
                <a:gdLst>
                  <a:gd name="connsiteX0" fmla="*/ 17767 w 95250"/>
                  <a:gd name="connsiteY0" fmla="*/ 43484 h 76200"/>
                  <a:gd name="connsiteX1" fmla="*/ 69202 w 95250"/>
                  <a:gd name="connsiteY1" fmla="*/ 70154 h 76200"/>
                  <a:gd name="connsiteX2" fmla="*/ 77774 w 95250"/>
                  <a:gd name="connsiteY2" fmla="*/ 72059 h 76200"/>
                  <a:gd name="connsiteX3" fmla="*/ 94919 w 95250"/>
                  <a:gd name="connsiteY3" fmla="*/ 61582 h 76200"/>
                  <a:gd name="connsiteX4" fmla="*/ 86347 w 95250"/>
                  <a:gd name="connsiteY4" fmla="*/ 35864 h 76200"/>
                  <a:gd name="connsiteX5" fmla="*/ 34912 w 95250"/>
                  <a:gd name="connsiteY5" fmla="*/ 9194 h 76200"/>
                  <a:gd name="connsiteX6" fmla="*/ 9194 w 95250"/>
                  <a:gd name="connsiteY6" fmla="*/ 17767 h 76200"/>
                  <a:gd name="connsiteX7" fmla="*/ 17767 w 95250"/>
                  <a:gd name="connsiteY7" fmla="*/ 4348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76200">
                    <a:moveTo>
                      <a:pt x="17767" y="43484"/>
                    </a:moveTo>
                    <a:lnTo>
                      <a:pt x="69202" y="70154"/>
                    </a:lnTo>
                    <a:cubicBezTo>
                      <a:pt x="72059" y="72059"/>
                      <a:pt x="74917" y="72059"/>
                      <a:pt x="77774" y="72059"/>
                    </a:cubicBezTo>
                    <a:cubicBezTo>
                      <a:pt x="84442" y="72059"/>
                      <a:pt x="91109" y="68249"/>
                      <a:pt x="94919" y="61582"/>
                    </a:cubicBezTo>
                    <a:cubicBezTo>
                      <a:pt x="99682" y="52057"/>
                      <a:pt x="95872" y="40627"/>
                      <a:pt x="86347" y="35864"/>
                    </a:cubicBezTo>
                    <a:lnTo>
                      <a:pt x="34912" y="9194"/>
                    </a:lnTo>
                    <a:cubicBezTo>
                      <a:pt x="25387" y="4432"/>
                      <a:pt x="13957" y="8242"/>
                      <a:pt x="9194" y="17767"/>
                    </a:cubicBezTo>
                    <a:cubicBezTo>
                      <a:pt x="4432" y="27292"/>
                      <a:pt x="8242" y="38722"/>
                      <a:pt x="17767" y="43484"/>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331638C6-F103-4A2B-8F2F-25F09835F630}"/>
                  </a:ext>
                </a:extLst>
              </p:cNvPr>
              <p:cNvSpPr/>
              <p:nvPr/>
            </p:nvSpPr>
            <p:spPr>
              <a:xfrm>
                <a:off x="4268168" y="4413885"/>
                <a:ext cx="95250" cy="76200"/>
              </a:xfrm>
              <a:custGeom>
                <a:avLst/>
                <a:gdLst>
                  <a:gd name="connsiteX0" fmla="*/ 17767 w 95250"/>
                  <a:gd name="connsiteY0" fmla="*/ 43484 h 76200"/>
                  <a:gd name="connsiteX1" fmla="*/ 69202 w 95250"/>
                  <a:gd name="connsiteY1" fmla="*/ 70154 h 76200"/>
                  <a:gd name="connsiteX2" fmla="*/ 77774 w 95250"/>
                  <a:gd name="connsiteY2" fmla="*/ 72059 h 76200"/>
                  <a:gd name="connsiteX3" fmla="*/ 94919 w 95250"/>
                  <a:gd name="connsiteY3" fmla="*/ 61582 h 76200"/>
                  <a:gd name="connsiteX4" fmla="*/ 86347 w 95250"/>
                  <a:gd name="connsiteY4" fmla="*/ 35864 h 76200"/>
                  <a:gd name="connsiteX5" fmla="*/ 34912 w 95250"/>
                  <a:gd name="connsiteY5" fmla="*/ 9194 h 76200"/>
                  <a:gd name="connsiteX6" fmla="*/ 9194 w 95250"/>
                  <a:gd name="connsiteY6" fmla="*/ 17767 h 76200"/>
                  <a:gd name="connsiteX7" fmla="*/ 17767 w 95250"/>
                  <a:gd name="connsiteY7" fmla="*/ 4348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76200">
                    <a:moveTo>
                      <a:pt x="17767" y="43484"/>
                    </a:moveTo>
                    <a:lnTo>
                      <a:pt x="69202" y="70154"/>
                    </a:lnTo>
                    <a:cubicBezTo>
                      <a:pt x="72059" y="72059"/>
                      <a:pt x="74917" y="72059"/>
                      <a:pt x="77774" y="72059"/>
                    </a:cubicBezTo>
                    <a:cubicBezTo>
                      <a:pt x="84442" y="72059"/>
                      <a:pt x="91109" y="68249"/>
                      <a:pt x="94919" y="61582"/>
                    </a:cubicBezTo>
                    <a:cubicBezTo>
                      <a:pt x="99682" y="52057"/>
                      <a:pt x="95872" y="40627"/>
                      <a:pt x="86347" y="35864"/>
                    </a:cubicBezTo>
                    <a:lnTo>
                      <a:pt x="34912" y="9194"/>
                    </a:lnTo>
                    <a:cubicBezTo>
                      <a:pt x="25387" y="4432"/>
                      <a:pt x="13957" y="8242"/>
                      <a:pt x="9194" y="17767"/>
                    </a:cubicBezTo>
                    <a:cubicBezTo>
                      <a:pt x="4432" y="26339"/>
                      <a:pt x="8242" y="38722"/>
                      <a:pt x="17767" y="43484"/>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E1D5A72-9597-4F52-852F-4A813A46AA17}"/>
                  </a:ext>
                </a:extLst>
              </p:cNvPr>
              <p:cNvSpPr/>
              <p:nvPr/>
            </p:nvSpPr>
            <p:spPr>
              <a:xfrm>
                <a:off x="4743253" y="4285583"/>
                <a:ext cx="95250" cy="76200"/>
              </a:xfrm>
              <a:custGeom>
                <a:avLst/>
                <a:gdLst>
                  <a:gd name="connsiteX0" fmla="*/ 9406 w 95250"/>
                  <a:gd name="connsiteY0" fmla="*/ 16529 h 76200"/>
                  <a:gd name="connsiteX1" fmla="*/ 17026 w 95250"/>
                  <a:gd name="connsiteY1" fmla="*/ 43199 h 76200"/>
                  <a:gd name="connsiteX2" fmla="*/ 67509 w 95250"/>
                  <a:gd name="connsiteY2" fmla="*/ 71774 h 76200"/>
                  <a:gd name="connsiteX3" fmla="*/ 77034 w 95250"/>
                  <a:gd name="connsiteY3" fmla="*/ 74631 h 76200"/>
                  <a:gd name="connsiteX4" fmla="*/ 94179 w 95250"/>
                  <a:gd name="connsiteY4" fmla="*/ 65106 h 76200"/>
                  <a:gd name="connsiteX5" fmla="*/ 86559 w 95250"/>
                  <a:gd name="connsiteY5" fmla="*/ 38436 h 76200"/>
                  <a:gd name="connsiteX6" fmla="*/ 36076 w 95250"/>
                  <a:gd name="connsiteY6" fmla="*/ 9861 h 76200"/>
                  <a:gd name="connsiteX7" fmla="*/ 9406 w 95250"/>
                  <a:gd name="connsiteY7" fmla="*/ 1652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76200">
                    <a:moveTo>
                      <a:pt x="9406" y="16529"/>
                    </a:moveTo>
                    <a:cubicBezTo>
                      <a:pt x="4644" y="26054"/>
                      <a:pt x="7501" y="37484"/>
                      <a:pt x="17026" y="43199"/>
                    </a:cubicBezTo>
                    <a:lnTo>
                      <a:pt x="67509" y="71774"/>
                    </a:lnTo>
                    <a:cubicBezTo>
                      <a:pt x="70366" y="73679"/>
                      <a:pt x="74176" y="74631"/>
                      <a:pt x="77034" y="74631"/>
                    </a:cubicBezTo>
                    <a:cubicBezTo>
                      <a:pt x="83701" y="74631"/>
                      <a:pt x="90369" y="70821"/>
                      <a:pt x="94179" y="65106"/>
                    </a:cubicBezTo>
                    <a:cubicBezTo>
                      <a:pt x="98941" y="55581"/>
                      <a:pt x="96084" y="44151"/>
                      <a:pt x="86559" y="38436"/>
                    </a:cubicBezTo>
                    <a:lnTo>
                      <a:pt x="36076" y="9861"/>
                    </a:lnTo>
                    <a:cubicBezTo>
                      <a:pt x="26551" y="4146"/>
                      <a:pt x="15121" y="7956"/>
                      <a:pt x="9406" y="16529"/>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9257A97-CF71-4A4E-931B-E18F6EE2E353}"/>
                  </a:ext>
                </a:extLst>
              </p:cNvPr>
              <p:cNvSpPr/>
              <p:nvPr/>
            </p:nvSpPr>
            <p:spPr>
              <a:xfrm>
                <a:off x="4636573" y="4226313"/>
                <a:ext cx="95250" cy="76200"/>
              </a:xfrm>
              <a:custGeom>
                <a:avLst/>
                <a:gdLst>
                  <a:gd name="connsiteX0" fmla="*/ 9406 w 95250"/>
                  <a:gd name="connsiteY0" fmla="*/ 16744 h 76200"/>
                  <a:gd name="connsiteX1" fmla="*/ 17026 w 95250"/>
                  <a:gd name="connsiteY1" fmla="*/ 43414 h 76200"/>
                  <a:gd name="connsiteX2" fmla="*/ 67509 w 95250"/>
                  <a:gd name="connsiteY2" fmla="*/ 71989 h 76200"/>
                  <a:gd name="connsiteX3" fmla="*/ 77034 w 95250"/>
                  <a:gd name="connsiteY3" fmla="*/ 74846 h 76200"/>
                  <a:gd name="connsiteX4" fmla="*/ 94179 w 95250"/>
                  <a:gd name="connsiteY4" fmla="*/ 65321 h 76200"/>
                  <a:gd name="connsiteX5" fmla="*/ 86559 w 95250"/>
                  <a:gd name="connsiteY5" fmla="*/ 38651 h 76200"/>
                  <a:gd name="connsiteX6" fmla="*/ 36076 w 95250"/>
                  <a:gd name="connsiteY6" fmla="*/ 10076 h 76200"/>
                  <a:gd name="connsiteX7" fmla="*/ 9406 w 95250"/>
                  <a:gd name="connsiteY7" fmla="*/ 1674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76200">
                    <a:moveTo>
                      <a:pt x="9406" y="16744"/>
                    </a:moveTo>
                    <a:cubicBezTo>
                      <a:pt x="4644" y="26269"/>
                      <a:pt x="7501" y="37699"/>
                      <a:pt x="17026" y="43414"/>
                    </a:cubicBezTo>
                    <a:lnTo>
                      <a:pt x="67509" y="71989"/>
                    </a:lnTo>
                    <a:cubicBezTo>
                      <a:pt x="70366" y="73894"/>
                      <a:pt x="74176" y="74846"/>
                      <a:pt x="77034" y="74846"/>
                    </a:cubicBezTo>
                    <a:cubicBezTo>
                      <a:pt x="83701" y="74846"/>
                      <a:pt x="90369" y="71036"/>
                      <a:pt x="94179" y="65321"/>
                    </a:cubicBezTo>
                    <a:cubicBezTo>
                      <a:pt x="98941" y="55796"/>
                      <a:pt x="96084" y="44366"/>
                      <a:pt x="86559" y="38651"/>
                    </a:cubicBezTo>
                    <a:lnTo>
                      <a:pt x="36076" y="10076"/>
                    </a:lnTo>
                    <a:cubicBezTo>
                      <a:pt x="26551" y="4361"/>
                      <a:pt x="14169" y="7219"/>
                      <a:pt x="9406" y="16744"/>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56C5956-EEA8-4C2C-99AA-6889EB3E0B9A}"/>
                  </a:ext>
                </a:extLst>
              </p:cNvPr>
              <p:cNvSpPr/>
              <p:nvPr/>
            </p:nvSpPr>
            <p:spPr>
              <a:xfrm>
                <a:off x="4167348" y="4163523"/>
                <a:ext cx="457200" cy="666750"/>
              </a:xfrm>
              <a:custGeom>
                <a:avLst/>
                <a:gdLst>
                  <a:gd name="connsiteX0" fmla="*/ 79534 w 457200"/>
                  <a:gd name="connsiteY0" fmla="*/ 625316 h 666750"/>
                  <a:gd name="connsiteX1" fmla="*/ 65246 w 457200"/>
                  <a:gd name="connsiteY1" fmla="*/ 617696 h 666750"/>
                  <a:gd name="connsiteX2" fmla="*/ 323374 w 457200"/>
                  <a:gd name="connsiteY2" fmla="*/ 465296 h 666750"/>
                  <a:gd name="connsiteX3" fmla="*/ 330041 w 457200"/>
                  <a:gd name="connsiteY3" fmla="*/ 438626 h 666750"/>
                  <a:gd name="connsiteX4" fmla="*/ 303371 w 457200"/>
                  <a:gd name="connsiteY4" fmla="*/ 431959 h 666750"/>
                  <a:gd name="connsiteX5" fmla="*/ 45244 w 457200"/>
                  <a:gd name="connsiteY5" fmla="*/ 585311 h 666750"/>
                  <a:gd name="connsiteX6" fmla="*/ 45244 w 457200"/>
                  <a:gd name="connsiteY6" fmla="*/ 254794 h 666750"/>
                  <a:gd name="connsiteX7" fmla="*/ 61436 w 457200"/>
                  <a:gd name="connsiteY7" fmla="*/ 263366 h 666750"/>
                  <a:gd name="connsiteX8" fmla="*/ 70009 w 457200"/>
                  <a:gd name="connsiteY8" fmla="*/ 265271 h 666750"/>
                  <a:gd name="connsiteX9" fmla="*/ 87154 w 457200"/>
                  <a:gd name="connsiteY9" fmla="*/ 254794 h 666750"/>
                  <a:gd name="connsiteX10" fmla="*/ 78581 w 457200"/>
                  <a:gd name="connsiteY10" fmla="*/ 229076 h 666750"/>
                  <a:gd name="connsiteX11" fmla="*/ 66199 w 457200"/>
                  <a:gd name="connsiteY11" fmla="*/ 222409 h 666750"/>
                  <a:gd name="connsiteX12" fmla="*/ 370046 w 457200"/>
                  <a:gd name="connsiteY12" fmla="*/ 58579 h 666750"/>
                  <a:gd name="connsiteX13" fmla="*/ 370046 w 457200"/>
                  <a:gd name="connsiteY13" fmla="*/ 337661 h 666750"/>
                  <a:gd name="connsiteX14" fmla="*/ 389096 w 457200"/>
                  <a:gd name="connsiteY14" fmla="*/ 356711 h 666750"/>
                  <a:gd name="connsiteX15" fmla="*/ 408146 w 457200"/>
                  <a:gd name="connsiteY15" fmla="*/ 337661 h 666750"/>
                  <a:gd name="connsiteX16" fmla="*/ 408146 w 457200"/>
                  <a:gd name="connsiteY16" fmla="*/ 62389 h 666750"/>
                  <a:gd name="connsiteX17" fmla="*/ 429101 w 457200"/>
                  <a:gd name="connsiteY17" fmla="*/ 73819 h 666750"/>
                  <a:gd name="connsiteX18" fmla="*/ 438626 w 457200"/>
                  <a:gd name="connsiteY18" fmla="*/ 76676 h 666750"/>
                  <a:gd name="connsiteX19" fmla="*/ 455771 w 457200"/>
                  <a:gd name="connsiteY19" fmla="*/ 67151 h 666750"/>
                  <a:gd name="connsiteX20" fmla="*/ 448151 w 457200"/>
                  <a:gd name="connsiteY20" fmla="*/ 40481 h 666750"/>
                  <a:gd name="connsiteX21" fmla="*/ 406241 w 457200"/>
                  <a:gd name="connsiteY21" fmla="*/ 16669 h 666750"/>
                  <a:gd name="connsiteX22" fmla="*/ 399574 w 457200"/>
                  <a:gd name="connsiteY22" fmla="*/ 10001 h 666750"/>
                  <a:gd name="connsiteX23" fmla="*/ 380524 w 457200"/>
                  <a:gd name="connsiteY23" fmla="*/ 10001 h 666750"/>
                  <a:gd name="connsiteX24" fmla="*/ 16669 w 457200"/>
                  <a:gd name="connsiteY24" fmla="*/ 206216 h 666750"/>
                  <a:gd name="connsiteX25" fmla="*/ 16669 w 457200"/>
                  <a:gd name="connsiteY25" fmla="*/ 206216 h 666750"/>
                  <a:gd name="connsiteX26" fmla="*/ 16669 w 457200"/>
                  <a:gd name="connsiteY26" fmla="*/ 206216 h 666750"/>
                  <a:gd name="connsiteX27" fmla="*/ 13811 w 457200"/>
                  <a:gd name="connsiteY27" fmla="*/ 208121 h 666750"/>
                  <a:gd name="connsiteX28" fmla="*/ 12859 w 457200"/>
                  <a:gd name="connsiteY28" fmla="*/ 209074 h 666750"/>
                  <a:gd name="connsiteX29" fmla="*/ 10954 w 457200"/>
                  <a:gd name="connsiteY29" fmla="*/ 210979 h 666750"/>
                  <a:gd name="connsiteX30" fmla="*/ 10954 w 457200"/>
                  <a:gd name="connsiteY30" fmla="*/ 210979 h 666750"/>
                  <a:gd name="connsiteX31" fmla="*/ 9049 w 457200"/>
                  <a:gd name="connsiteY31" fmla="*/ 213836 h 666750"/>
                  <a:gd name="connsiteX32" fmla="*/ 9049 w 457200"/>
                  <a:gd name="connsiteY32" fmla="*/ 213836 h 666750"/>
                  <a:gd name="connsiteX33" fmla="*/ 9049 w 457200"/>
                  <a:gd name="connsiteY33" fmla="*/ 213836 h 666750"/>
                  <a:gd name="connsiteX34" fmla="*/ 8096 w 457200"/>
                  <a:gd name="connsiteY34" fmla="*/ 216694 h 666750"/>
                  <a:gd name="connsiteX35" fmla="*/ 8096 w 457200"/>
                  <a:gd name="connsiteY35" fmla="*/ 216694 h 666750"/>
                  <a:gd name="connsiteX36" fmla="*/ 7144 w 457200"/>
                  <a:gd name="connsiteY36" fmla="*/ 219551 h 666750"/>
                  <a:gd name="connsiteX37" fmla="*/ 7144 w 457200"/>
                  <a:gd name="connsiteY37" fmla="*/ 220504 h 666750"/>
                  <a:gd name="connsiteX38" fmla="*/ 7144 w 457200"/>
                  <a:gd name="connsiteY38" fmla="*/ 221456 h 666750"/>
                  <a:gd name="connsiteX39" fmla="*/ 7144 w 457200"/>
                  <a:gd name="connsiteY39" fmla="*/ 617696 h 666750"/>
                  <a:gd name="connsiteX40" fmla="*/ 7144 w 457200"/>
                  <a:gd name="connsiteY40" fmla="*/ 619601 h 666750"/>
                  <a:gd name="connsiteX41" fmla="*/ 7144 w 457200"/>
                  <a:gd name="connsiteY41" fmla="*/ 620554 h 666750"/>
                  <a:gd name="connsiteX42" fmla="*/ 8096 w 457200"/>
                  <a:gd name="connsiteY42" fmla="*/ 623411 h 666750"/>
                  <a:gd name="connsiteX43" fmla="*/ 8096 w 457200"/>
                  <a:gd name="connsiteY43" fmla="*/ 624364 h 666750"/>
                  <a:gd name="connsiteX44" fmla="*/ 9049 w 457200"/>
                  <a:gd name="connsiteY44" fmla="*/ 627221 h 666750"/>
                  <a:gd name="connsiteX45" fmla="*/ 9049 w 457200"/>
                  <a:gd name="connsiteY45" fmla="*/ 628174 h 666750"/>
                  <a:gd name="connsiteX46" fmla="*/ 10954 w 457200"/>
                  <a:gd name="connsiteY46" fmla="*/ 631031 h 666750"/>
                  <a:gd name="connsiteX47" fmla="*/ 11906 w 457200"/>
                  <a:gd name="connsiteY47" fmla="*/ 631984 h 666750"/>
                  <a:gd name="connsiteX48" fmla="*/ 13811 w 457200"/>
                  <a:gd name="connsiteY48" fmla="*/ 633889 h 666750"/>
                  <a:gd name="connsiteX49" fmla="*/ 14764 w 457200"/>
                  <a:gd name="connsiteY49" fmla="*/ 634841 h 666750"/>
                  <a:gd name="connsiteX50" fmla="*/ 17621 w 457200"/>
                  <a:gd name="connsiteY50" fmla="*/ 636746 h 666750"/>
                  <a:gd name="connsiteX51" fmla="*/ 17621 w 457200"/>
                  <a:gd name="connsiteY51" fmla="*/ 636746 h 666750"/>
                  <a:gd name="connsiteX52" fmla="*/ 17621 w 457200"/>
                  <a:gd name="connsiteY52" fmla="*/ 636746 h 666750"/>
                  <a:gd name="connsiteX53" fmla="*/ 62389 w 457200"/>
                  <a:gd name="connsiteY53" fmla="*/ 660559 h 666750"/>
                  <a:gd name="connsiteX54" fmla="*/ 70961 w 457200"/>
                  <a:gd name="connsiteY54" fmla="*/ 662464 h 666750"/>
                  <a:gd name="connsiteX55" fmla="*/ 88106 w 457200"/>
                  <a:gd name="connsiteY55" fmla="*/ 651986 h 666750"/>
                  <a:gd name="connsiteX56" fmla="*/ 79534 w 457200"/>
                  <a:gd name="connsiteY56" fmla="*/ 625316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57200" h="666750">
                    <a:moveTo>
                      <a:pt x="79534" y="625316"/>
                    </a:moveTo>
                    <a:lnTo>
                      <a:pt x="65246" y="617696"/>
                    </a:lnTo>
                    <a:lnTo>
                      <a:pt x="323374" y="465296"/>
                    </a:lnTo>
                    <a:cubicBezTo>
                      <a:pt x="332899" y="459581"/>
                      <a:pt x="335756" y="448151"/>
                      <a:pt x="330041" y="438626"/>
                    </a:cubicBezTo>
                    <a:cubicBezTo>
                      <a:pt x="324326" y="429101"/>
                      <a:pt x="312896" y="426244"/>
                      <a:pt x="303371" y="431959"/>
                    </a:cubicBezTo>
                    <a:lnTo>
                      <a:pt x="45244" y="585311"/>
                    </a:lnTo>
                    <a:lnTo>
                      <a:pt x="45244" y="254794"/>
                    </a:lnTo>
                    <a:lnTo>
                      <a:pt x="61436" y="263366"/>
                    </a:lnTo>
                    <a:cubicBezTo>
                      <a:pt x="64294" y="265271"/>
                      <a:pt x="67151" y="265271"/>
                      <a:pt x="70009" y="265271"/>
                    </a:cubicBezTo>
                    <a:cubicBezTo>
                      <a:pt x="76676" y="265271"/>
                      <a:pt x="83344" y="261461"/>
                      <a:pt x="87154" y="254794"/>
                    </a:cubicBezTo>
                    <a:cubicBezTo>
                      <a:pt x="91916" y="245269"/>
                      <a:pt x="88106" y="233839"/>
                      <a:pt x="78581" y="229076"/>
                    </a:cubicBezTo>
                    <a:lnTo>
                      <a:pt x="66199" y="222409"/>
                    </a:lnTo>
                    <a:lnTo>
                      <a:pt x="370046" y="58579"/>
                    </a:lnTo>
                    <a:lnTo>
                      <a:pt x="370046" y="337661"/>
                    </a:lnTo>
                    <a:cubicBezTo>
                      <a:pt x="370046" y="348139"/>
                      <a:pt x="378619" y="356711"/>
                      <a:pt x="389096" y="356711"/>
                    </a:cubicBezTo>
                    <a:cubicBezTo>
                      <a:pt x="399574" y="356711"/>
                      <a:pt x="408146" y="348139"/>
                      <a:pt x="408146" y="337661"/>
                    </a:cubicBezTo>
                    <a:lnTo>
                      <a:pt x="408146" y="62389"/>
                    </a:lnTo>
                    <a:lnTo>
                      <a:pt x="429101" y="73819"/>
                    </a:lnTo>
                    <a:cubicBezTo>
                      <a:pt x="431959" y="75724"/>
                      <a:pt x="435769" y="76676"/>
                      <a:pt x="438626" y="76676"/>
                    </a:cubicBezTo>
                    <a:cubicBezTo>
                      <a:pt x="445294" y="76676"/>
                      <a:pt x="451961" y="72866"/>
                      <a:pt x="455771" y="67151"/>
                    </a:cubicBezTo>
                    <a:cubicBezTo>
                      <a:pt x="460534" y="57626"/>
                      <a:pt x="457676" y="46196"/>
                      <a:pt x="448151" y="40481"/>
                    </a:cubicBezTo>
                    <a:lnTo>
                      <a:pt x="406241" y="16669"/>
                    </a:lnTo>
                    <a:cubicBezTo>
                      <a:pt x="404336" y="13811"/>
                      <a:pt x="402431" y="10954"/>
                      <a:pt x="399574" y="10001"/>
                    </a:cubicBezTo>
                    <a:cubicBezTo>
                      <a:pt x="393859" y="6191"/>
                      <a:pt x="386239" y="6191"/>
                      <a:pt x="380524" y="10001"/>
                    </a:cubicBezTo>
                    <a:lnTo>
                      <a:pt x="16669" y="206216"/>
                    </a:lnTo>
                    <a:cubicBezTo>
                      <a:pt x="16669" y="206216"/>
                      <a:pt x="16669" y="206216"/>
                      <a:pt x="16669" y="206216"/>
                    </a:cubicBezTo>
                    <a:cubicBezTo>
                      <a:pt x="16669" y="206216"/>
                      <a:pt x="16669" y="206216"/>
                      <a:pt x="16669" y="206216"/>
                    </a:cubicBezTo>
                    <a:cubicBezTo>
                      <a:pt x="15716" y="207169"/>
                      <a:pt x="14764" y="207169"/>
                      <a:pt x="13811" y="208121"/>
                    </a:cubicBezTo>
                    <a:cubicBezTo>
                      <a:pt x="13811" y="208121"/>
                      <a:pt x="12859" y="208121"/>
                      <a:pt x="12859" y="209074"/>
                    </a:cubicBezTo>
                    <a:cubicBezTo>
                      <a:pt x="11906" y="210026"/>
                      <a:pt x="11906" y="210026"/>
                      <a:pt x="10954" y="210979"/>
                    </a:cubicBezTo>
                    <a:cubicBezTo>
                      <a:pt x="10954" y="210979"/>
                      <a:pt x="10954" y="210979"/>
                      <a:pt x="10954" y="210979"/>
                    </a:cubicBezTo>
                    <a:cubicBezTo>
                      <a:pt x="10001" y="211931"/>
                      <a:pt x="9049" y="212884"/>
                      <a:pt x="9049" y="213836"/>
                    </a:cubicBezTo>
                    <a:cubicBezTo>
                      <a:pt x="9049" y="213836"/>
                      <a:pt x="9049" y="213836"/>
                      <a:pt x="9049" y="213836"/>
                    </a:cubicBezTo>
                    <a:cubicBezTo>
                      <a:pt x="9049" y="213836"/>
                      <a:pt x="9049" y="213836"/>
                      <a:pt x="9049" y="213836"/>
                    </a:cubicBezTo>
                    <a:cubicBezTo>
                      <a:pt x="9049" y="214789"/>
                      <a:pt x="8096" y="215741"/>
                      <a:pt x="8096" y="216694"/>
                    </a:cubicBezTo>
                    <a:cubicBezTo>
                      <a:pt x="8096" y="216694"/>
                      <a:pt x="8096" y="216694"/>
                      <a:pt x="8096" y="216694"/>
                    </a:cubicBezTo>
                    <a:cubicBezTo>
                      <a:pt x="8096" y="217646"/>
                      <a:pt x="8096" y="218599"/>
                      <a:pt x="7144" y="219551"/>
                    </a:cubicBezTo>
                    <a:cubicBezTo>
                      <a:pt x="7144" y="219551"/>
                      <a:pt x="7144" y="220504"/>
                      <a:pt x="7144" y="220504"/>
                    </a:cubicBezTo>
                    <a:cubicBezTo>
                      <a:pt x="7144" y="220504"/>
                      <a:pt x="7144" y="221456"/>
                      <a:pt x="7144" y="221456"/>
                    </a:cubicBezTo>
                    <a:lnTo>
                      <a:pt x="7144" y="617696"/>
                    </a:lnTo>
                    <a:cubicBezTo>
                      <a:pt x="7144" y="618649"/>
                      <a:pt x="7144" y="618649"/>
                      <a:pt x="7144" y="619601"/>
                    </a:cubicBezTo>
                    <a:cubicBezTo>
                      <a:pt x="7144" y="619601"/>
                      <a:pt x="7144" y="619601"/>
                      <a:pt x="7144" y="620554"/>
                    </a:cubicBezTo>
                    <a:cubicBezTo>
                      <a:pt x="7144" y="621506"/>
                      <a:pt x="7144" y="622459"/>
                      <a:pt x="8096" y="623411"/>
                    </a:cubicBezTo>
                    <a:cubicBezTo>
                      <a:pt x="8096" y="623411"/>
                      <a:pt x="8096" y="624364"/>
                      <a:pt x="8096" y="624364"/>
                    </a:cubicBezTo>
                    <a:cubicBezTo>
                      <a:pt x="8096" y="625316"/>
                      <a:pt x="9049" y="626269"/>
                      <a:pt x="9049" y="627221"/>
                    </a:cubicBezTo>
                    <a:cubicBezTo>
                      <a:pt x="9049" y="627221"/>
                      <a:pt x="9049" y="627221"/>
                      <a:pt x="9049" y="628174"/>
                    </a:cubicBezTo>
                    <a:cubicBezTo>
                      <a:pt x="10001" y="629126"/>
                      <a:pt x="10001" y="630079"/>
                      <a:pt x="10954" y="631031"/>
                    </a:cubicBezTo>
                    <a:cubicBezTo>
                      <a:pt x="10954" y="631031"/>
                      <a:pt x="10954" y="631031"/>
                      <a:pt x="11906" y="631984"/>
                    </a:cubicBezTo>
                    <a:cubicBezTo>
                      <a:pt x="12859" y="632936"/>
                      <a:pt x="12859" y="632936"/>
                      <a:pt x="13811" y="633889"/>
                    </a:cubicBezTo>
                    <a:cubicBezTo>
                      <a:pt x="13811" y="633889"/>
                      <a:pt x="13811" y="633889"/>
                      <a:pt x="14764" y="634841"/>
                    </a:cubicBezTo>
                    <a:cubicBezTo>
                      <a:pt x="15716" y="635794"/>
                      <a:pt x="16669" y="635794"/>
                      <a:pt x="17621" y="636746"/>
                    </a:cubicBezTo>
                    <a:cubicBezTo>
                      <a:pt x="17621" y="636746"/>
                      <a:pt x="17621" y="636746"/>
                      <a:pt x="17621" y="636746"/>
                    </a:cubicBezTo>
                    <a:cubicBezTo>
                      <a:pt x="17621" y="636746"/>
                      <a:pt x="17621" y="636746"/>
                      <a:pt x="17621" y="636746"/>
                    </a:cubicBezTo>
                    <a:lnTo>
                      <a:pt x="62389" y="660559"/>
                    </a:lnTo>
                    <a:cubicBezTo>
                      <a:pt x="65246" y="662464"/>
                      <a:pt x="68104" y="662464"/>
                      <a:pt x="70961" y="662464"/>
                    </a:cubicBezTo>
                    <a:cubicBezTo>
                      <a:pt x="77629" y="662464"/>
                      <a:pt x="84296" y="658654"/>
                      <a:pt x="88106" y="651986"/>
                    </a:cubicBezTo>
                    <a:cubicBezTo>
                      <a:pt x="92869" y="642461"/>
                      <a:pt x="89059" y="631031"/>
                      <a:pt x="79534" y="625316"/>
                    </a:cubicBez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B0943D4D-917B-42FB-AB06-B38230906B08}"/>
                  </a:ext>
                </a:extLst>
              </p:cNvPr>
              <p:cNvSpPr/>
              <p:nvPr/>
            </p:nvSpPr>
            <p:spPr>
              <a:xfrm>
                <a:off x="4377705" y="4866323"/>
                <a:ext cx="95250" cy="76200"/>
              </a:xfrm>
              <a:custGeom>
                <a:avLst/>
                <a:gdLst>
                  <a:gd name="connsiteX0" fmla="*/ 86347 w 95250"/>
                  <a:gd name="connsiteY0" fmla="*/ 35864 h 76200"/>
                  <a:gd name="connsiteX1" fmla="*/ 34912 w 95250"/>
                  <a:gd name="connsiteY1" fmla="*/ 9194 h 76200"/>
                  <a:gd name="connsiteX2" fmla="*/ 9194 w 95250"/>
                  <a:gd name="connsiteY2" fmla="*/ 17767 h 76200"/>
                  <a:gd name="connsiteX3" fmla="*/ 17767 w 95250"/>
                  <a:gd name="connsiteY3" fmla="*/ 43484 h 76200"/>
                  <a:gd name="connsiteX4" fmla="*/ 69202 w 95250"/>
                  <a:gd name="connsiteY4" fmla="*/ 70154 h 76200"/>
                  <a:gd name="connsiteX5" fmla="*/ 77774 w 95250"/>
                  <a:gd name="connsiteY5" fmla="*/ 72059 h 76200"/>
                  <a:gd name="connsiteX6" fmla="*/ 94919 w 95250"/>
                  <a:gd name="connsiteY6" fmla="*/ 61582 h 76200"/>
                  <a:gd name="connsiteX7" fmla="*/ 86347 w 95250"/>
                  <a:gd name="connsiteY7" fmla="*/ 3586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76200">
                    <a:moveTo>
                      <a:pt x="86347" y="35864"/>
                    </a:moveTo>
                    <a:lnTo>
                      <a:pt x="34912" y="9194"/>
                    </a:lnTo>
                    <a:cubicBezTo>
                      <a:pt x="25387" y="4432"/>
                      <a:pt x="13957" y="8242"/>
                      <a:pt x="9194" y="17767"/>
                    </a:cubicBezTo>
                    <a:cubicBezTo>
                      <a:pt x="4432" y="27292"/>
                      <a:pt x="8242" y="38722"/>
                      <a:pt x="17767" y="43484"/>
                    </a:cubicBezTo>
                    <a:lnTo>
                      <a:pt x="69202" y="70154"/>
                    </a:lnTo>
                    <a:cubicBezTo>
                      <a:pt x="72059" y="72059"/>
                      <a:pt x="74917" y="72059"/>
                      <a:pt x="77774" y="72059"/>
                    </a:cubicBezTo>
                    <a:cubicBezTo>
                      <a:pt x="84442" y="72059"/>
                      <a:pt x="91109" y="68249"/>
                      <a:pt x="94919" y="61582"/>
                    </a:cubicBezTo>
                    <a:cubicBezTo>
                      <a:pt x="99682" y="53009"/>
                      <a:pt x="95872" y="41579"/>
                      <a:pt x="86347" y="3586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3E00292A-FB82-40E0-93D6-8AE52936E69D}"/>
                  </a:ext>
                </a:extLst>
              </p:cNvPr>
              <p:cNvSpPr/>
              <p:nvPr/>
            </p:nvSpPr>
            <p:spPr>
              <a:xfrm>
                <a:off x="4268168" y="4810125"/>
                <a:ext cx="95250" cy="76200"/>
              </a:xfrm>
              <a:custGeom>
                <a:avLst/>
                <a:gdLst>
                  <a:gd name="connsiteX0" fmla="*/ 94919 w 95250"/>
                  <a:gd name="connsiteY0" fmla="*/ 61582 h 76200"/>
                  <a:gd name="connsiteX1" fmla="*/ 86347 w 95250"/>
                  <a:gd name="connsiteY1" fmla="*/ 35864 h 76200"/>
                  <a:gd name="connsiteX2" fmla="*/ 34912 w 95250"/>
                  <a:gd name="connsiteY2" fmla="*/ 9194 h 76200"/>
                  <a:gd name="connsiteX3" fmla="*/ 9194 w 95250"/>
                  <a:gd name="connsiteY3" fmla="*/ 17767 h 76200"/>
                  <a:gd name="connsiteX4" fmla="*/ 17767 w 95250"/>
                  <a:gd name="connsiteY4" fmla="*/ 43484 h 76200"/>
                  <a:gd name="connsiteX5" fmla="*/ 69202 w 95250"/>
                  <a:gd name="connsiteY5" fmla="*/ 70154 h 76200"/>
                  <a:gd name="connsiteX6" fmla="*/ 77774 w 95250"/>
                  <a:gd name="connsiteY6" fmla="*/ 72059 h 76200"/>
                  <a:gd name="connsiteX7" fmla="*/ 94919 w 95250"/>
                  <a:gd name="connsiteY7" fmla="*/ 6158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76200">
                    <a:moveTo>
                      <a:pt x="94919" y="61582"/>
                    </a:moveTo>
                    <a:cubicBezTo>
                      <a:pt x="99682" y="52057"/>
                      <a:pt x="95872" y="40627"/>
                      <a:pt x="86347" y="35864"/>
                    </a:cubicBezTo>
                    <a:lnTo>
                      <a:pt x="34912" y="9194"/>
                    </a:lnTo>
                    <a:cubicBezTo>
                      <a:pt x="25387" y="4432"/>
                      <a:pt x="13957" y="8242"/>
                      <a:pt x="9194" y="17767"/>
                    </a:cubicBezTo>
                    <a:cubicBezTo>
                      <a:pt x="4432" y="27292"/>
                      <a:pt x="8242" y="38722"/>
                      <a:pt x="17767" y="43484"/>
                    </a:cubicBezTo>
                    <a:lnTo>
                      <a:pt x="69202" y="70154"/>
                    </a:lnTo>
                    <a:cubicBezTo>
                      <a:pt x="72059" y="72059"/>
                      <a:pt x="74917" y="72059"/>
                      <a:pt x="77774" y="72059"/>
                    </a:cubicBezTo>
                    <a:cubicBezTo>
                      <a:pt x="85394" y="72059"/>
                      <a:pt x="92062" y="68249"/>
                      <a:pt x="94919" y="61582"/>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9DEA98F8-60DE-46A4-A536-72E589861367}"/>
                  </a:ext>
                </a:extLst>
              </p:cNvPr>
              <p:cNvSpPr/>
              <p:nvPr/>
            </p:nvSpPr>
            <p:spPr>
              <a:xfrm>
                <a:off x="4613258" y="4598003"/>
                <a:ext cx="104775" cy="85725"/>
              </a:xfrm>
              <a:custGeom>
                <a:avLst/>
                <a:gdLst>
                  <a:gd name="connsiteX0" fmla="*/ 85109 w 104775"/>
                  <a:gd name="connsiteY0" fmla="*/ 79394 h 85725"/>
                  <a:gd name="connsiteX1" fmla="*/ 102254 w 104775"/>
                  <a:gd name="connsiteY1" fmla="*/ 69869 h 85725"/>
                  <a:gd name="connsiteX2" fmla="*/ 95586 w 104775"/>
                  <a:gd name="connsiteY2" fmla="*/ 43199 h 85725"/>
                  <a:gd name="connsiteX3" fmla="*/ 36531 w 104775"/>
                  <a:gd name="connsiteY3" fmla="*/ 9861 h 85725"/>
                  <a:gd name="connsiteX4" fmla="*/ 9861 w 104775"/>
                  <a:gd name="connsiteY4" fmla="*/ 16529 h 85725"/>
                  <a:gd name="connsiteX5" fmla="*/ 16529 w 104775"/>
                  <a:gd name="connsiteY5" fmla="*/ 43199 h 85725"/>
                  <a:gd name="connsiteX6" fmla="*/ 75584 w 104775"/>
                  <a:gd name="connsiteY6" fmla="*/ 76536 h 85725"/>
                  <a:gd name="connsiteX7" fmla="*/ 85109 w 104775"/>
                  <a:gd name="connsiteY7" fmla="*/ 7939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85725">
                    <a:moveTo>
                      <a:pt x="85109" y="79394"/>
                    </a:moveTo>
                    <a:cubicBezTo>
                      <a:pt x="91776" y="79394"/>
                      <a:pt x="98444" y="75584"/>
                      <a:pt x="102254" y="69869"/>
                    </a:cubicBezTo>
                    <a:cubicBezTo>
                      <a:pt x="107969" y="60344"/>
                      <a:pt x="104159" y="48914"/>
                      <a:pt x="95586" y="43199"/>
                    </a:cubicBezTo>
                    <a:lnTo>
                      <a:pt x="36531" y="9861"/>
                    </a:lnTo>
                    <a:cubicBezTo>
                      <a:pt x="27006" y="4146"/>
                      <a:pt x="15576" y="7956"/>
                      <a:pt x="9861" y="16529"/>
                    </a:cubicBezTo>
                    <a:cubicBezTo>
                      <a:pt x="4146" y="26054"/>
                      <a:pt x="7956" y="37484"/>
                      <a:pt x="16529" y="43199"/>
                    </a:cubicBezTo>
                    <a:lnTo>
                      <a:pt x="75584" y="76536"/>
                    </a:lnTo>
                    <a:cubicBezTo>
                      <a:pt x="78441" y="78441"/>
                      <a:pt x="82251" y="79394"/>
                      <a:pt x="85109" y="79394"/>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E093EB3-EE45-4624-801F-AC35C73A0C9C}"/>
                  </a:ext>
                </a:extLst>
              </p:cNvPr>
              <p:cNvSpPr/>
              <p:nvPr/>
            </p:nvSpPr>
            <p:spPr>
              <a:xfrm>
                <a:off x="4727558" y="4663726"/>
                <a:ext cx="104775" cy="85725"/>
              </a:xfrm>
              <a:custGeom>
                <a:avLst/>
                <a:gdLst>
                  <a:gd name="connsiteX0" fmla="*/ 102254 w 104775"/>
                  <a:gd name="connsiteY0" fmla="*/ 69869 h 85725"/>
                  <a:gd name="connsiteX1" fmla="*/ 95586 w 104775"/>
                  <a:gd name="connsiteY1" fmla="*/ 43199 h 85725"/>
                  <a:gd name="connsiteX2" fmla="*/ 36531 w 104775"/>
                  <a:gd name="connsiteY2" fmla="*/ 9861 h 85725"/>
                  <a:gd name="connsiteX3" fmla="*/ 9861 w 104775"/>
                  <a:gd name="connsiteY3" fmla="*/ 16529 h 85725"/>
                  <a:gd name="connsiteX4" fmla="*/ 16529 w 104775"/>
                  <a:gd name="connsiteY4" fmla="*/ 43199 h 85725"/>
                  <a:gd name="connsiteX5" fmla="*/ 75584 w 104775"/>
                  <a:gd name="connsiteY5" fmla="*/ 76536 h 85725"/>
                  <a:gd name="connsiteX6" fmla="*/ 85109 w 104775"/>
                  <a:gd name="connsiteY6" fmla="*/ 79394 h 85725"/>
                  <a:gd name="connsiteX7" fmla="*/ 102254 w 104775"/>
                  <a:gd name="connsiteY7" fmla="*/ 69869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85725">
                    <a:moveTo>
                      <a:pt x="102254" y="69869"/>
                    </a:moveTo>
                    <a:cubicBezTo>
                      <a:pt x="107969" y="60344"/>
                      <a:pt x="104159" y="48914"/>
                      <a:pt x="95586" y="43199"/>
                    </a:cubicBezTo>
                    <a:lnTo>
                      <a:pt x="36531" y="9861"/>
                    </a:lnTo>
                    <a:cubicBezTo>
                      <a:pt x="27006" y="4146"/>
                      <a:pt x="15576" y="7956"/>
                      <a:pt x="9861" y="16529"/>
                    </a:cubicBezTo>
                    <a:cubicBezTo>
                      <a:pt x="4146" y="26054"/>
                      <a:pt x="7956" y="37484"/>
                      <a:pt x="16529" y="43199"/>
                    </a:cubicBezTo>
                    <a:lnTo>
                      <a:pt x="75584" y="76536"/>
                    </a:lnTo>
                    <a:cubicBezTo>
                      <a:pt x="78441" y="78441"/>
                      <a:pt x="82251" y="79394"/>
                      <a:pt x="85109" y="79394"/>
                    </a:cubicBezTo>
                    <a:cubicBezTo>
                      <a:pt x="91776" y="79394"/>
                      <a:pt x="98444" y="75584"/>
                      <a:pt x="102254" y="69869"/>
                    </a:cubicBezTo>
                    <a:close/>
                  </a:path>
                </a:pathLst>
              </a:custGeom>
              <a:grpFill/>
              <a:ln w="9525" cap="flat">
                <a:noFill/>
                <a:prstDash val="solid"/>
                <a:miter/>
              </a:ln>
            </p:spPr>
            <p:txBody>
              <a:bodyPr rtlCol="0" anchor="ctr"/>
              <a:lstStyle/>
              <a:p>
                <a:endParaRPr lang="en-US" dirty="0"/>
              </a:p>
            </p:txBody>
          </p:sp>
        </p:grpSp>
        <p:sp>
          <p:nvSpPr>
            <p:cNvPr id="35" name="Oval 34">
              <a:extLst>
                <a:ext uri="{FF2B5EF4-FFF2-40B4-BE49-F238E27FC236}">
                  <a16:creationId xmlns:a16="http://schemas.microsoft.com/office/drawing/2014/main" id="{5894C45F-0ECC-473C-96A2-8CF39FA5D086}"/>
                </a:ext>
              </a:extLst>
            </p:cNvPr>
            <p:cNvSpPr/>
            <p:nvPr/>
          </p:nvSpPr>
          <p:spPr>
            <a:xfrm>
              <a:off x="3291077" y="1594752"/>
              <a:ext cx="1080000" cy="1080000"/>
            </a:xfrm>
            <a:prstGeom prst="ellipse">
              <a:avLst/>
            </a:prstGeom>
            <a:noFill/>
            <a:ln w="571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chemeClr val="tx2"/>
                </a:solidFill>
                <a:latin typeface="Calibri" pitchFamily="34" charset="0"/>
                <a:cs typeface="Calibri" pitchFamily="34" charset="0"/>
              </a:endParaRPr>
            </a:p>
          </p:txBody>
        </p:sp>
      </p:grpSp>
      <p:sp>
        <p:nvSpPr>
          <p:cNvPr id="32" name="Rectangle 31">
            <a:extLst>
              <a:ext uri="{FF2B5EF4-FFF2-40B4-BE49-F238E27FC236}">
                <a16:creationId xmlns:a16="http://schemas.microsoft.com/office/drawing/2014/main" id="{A2F12C2B-228E-4F68-AE78-E65E1EE6B4D3}"/>
              </a:ext>
            </a:extLst>
          </p:cNvPr>
          <p:cNvSpPr/>
          <p:nvPr/>
        </p:nvSpPr>
        <p:spPr>
          <a:xfrm>
            <a:off x="8580078" y="3355752"/>
            <a:ext cx="3401251" cy="51388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kern="0" dirty="0">
                <a:solidFill>
                  <a:schemeClr val="tx2"/>
                </a:solidFill>
                <a:cs typeface="Arial" panose="020B0604020202020204" pitchFamily="34" charset="0"/>
              </a:rPr>
              <a:t>Get ready for Steering Committee</a:t>
            </a:r>
          </a:p>
        </p:txBody>
      </p:sp>
      <p:sp>
        <p:nvSpPr>
          <p:cNvPr id="33" name="Rectangle 32">
            <a:extLst>
              <a:ext uri="{FF2B5EF4-FFF2-40B4-BE49-F238E27FC236}">
                <a16:creationId xmlns:a16="http://schemas.microsoft.com/office/drawing/2014/main" id="{D69B36D9-E9B0-41CE-902F-DCC862B6F91E}"/>
              </a:ext>
            </a:extLst>
          </p:cNvPr>
          <p:cNvSpPr/>
          <p:nvPr/>
        </p:nvSpPr>
        <p:spPr>
          <a:xfrm>
            <a:off x="8648337" y="4047578"/>
            <a:ext cx="3264732" cy="2953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144000" rIns="144000" rtlCol="0" anchor="t"/>
          <a:lstStyle/>
          <a:p>
            <a:pPr marL="179705" lvl="0" indent="-179705" defTabSz="457200" fontAlgn="base">
              <a:spcBef>
                <a:spcPct val="0"/>
              </a:spcBef>
              <a:spcAft>
                <a:spcPct val="0"/>
              </a:spcAft>
              <a:buClr>
                <a:srgbClr val="009AC7"/>
              </a:buClr>
              <a:buFont typeface="Arial" panose="020B0604020202020204" pitchFamily="34" charset="0"/>
              <a:buChar char="•"/>
              <a:defRPr/>
            </a:pPr>
            <a:r>
              <a:rPr lang="en-US" sz="1600" b="1" kern="0" dirty="0">
                <a:solidFill>
                  <a:srgbClr val="505150">
                    <a:lumMod val="75000"/>
                    <a:lumOff val="25000"/>
                  </a:srgbClr>
                </a:solidFill>
                <a:cs typeface="Calibri" pitchFamily="34" charset="0"/>
              </a:rPr>
              <a:t>Identify KPIs</a:t>
            </a:r>
          </a:p>
          <a:p>
            <a:pPr marL="179705" lvl="0" indent="-179705" defTabSz="457200" fontAlgn="base">
              <a:spcBef>
                <a:spcPct val="0"/>
              </a:spcBef>
              <a:spcAft>
                <a:spcPct val="0"/>
              </a:spcAft>
              <a:buClr>
                <a:srgbClr val="009AC7"/>
              </a:buClr>
              <a:buFont typeface="Arial" panose="020B0604020202020204" pitchFamily="34" charset="0"/>
              <a:buChar char="•"/>
              <a:defRPr/>
            </a:pPr>
            <a:r>
              <a:rPr lang="en-US" sz="1600" b="1" kern="0" dirty="0">
                <a:solidFill>
                  <a:srgbClr val="505150">
                    <a:lumMod val="75000"/>
                    <a:lumOff val="25000"/>
                  </a:srgbClr>
                </a:solidFill>
                <a:cs typeface="Calibri" pitchFamily="34" charset="0"/>
              </a:rPr>
              <a:t>Fill a Benefits &amp; Costs matrix</a:t>
            </a:r>
          </a:p>
          <a:p>
            <a:pPr marL="179705" lvl="0" indent="-179705" defTabSz="457200" fontAlgn="base">
              <a:spcBef>
                <a:spcPct val="0"/>
              </a:spcBef>
              <a:spcAft>
                <a:spcPct val="0"/>
              </a:spcAft>
              <a:buClr>
                <a:srgbClr val="009AC7"/>
              </a:buClr>
              <a:buFont typeface="Arial" panose="020B0604020202020204" pitchFamily="34" charset="0"/>
              <a:buChar char="•"/>
              <a:defRPr/>
            </a:pPr>
            <a:r>
              <a:rPr lang="en-US" sz="1600" b="1" kern="0" dirty="0">
                <a:solidFill>
                  <a:srgbClr val="505150">
                    <a:lumMod val="75000"/>
                    <a:lumOff val="25000"/>
                  </a:srgbClr>
                </a:solidFill>
                <a:cs typeface="Calibri" pitchFamily="34" charset="0"/>
              </a:rPr>
              <a:t>The governance bodies</a:t>
            </a:r>
          </a:p>
        </p:txBody>
      </p:sp>
      <p:pic>
        <p:nvPicPr>
          <p:cNvPr id="19" name="Graphic 18">
            <a:extLst>
              <a:ext uri="{FF2B5EF4-FFF2-40B4-BE49-F238E27FC236}">
                <a16:creationId xmlns:a16="http://schemas.microsoft.com/office/drawing/2014/main" id="{39271238-43D1-4B1A-B170-04653F8D8D4B}"/>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13196"/>
          <a:stretch/>
        </p:blipFill>
        <p:spPr>
          <a:xfrm>
            <a:off x="9975903" y="2548543"/>
            <a:ext cx="609600" cy="661445"/>
          </a:xfrm>
          <a:prstGeom prst="rect">
            <a:avLst/>
          </a:prstGeom>
        </p:spPr>
      </p:pic>
      <p:sp>
        <p:nvSpPr>
          <p:cNvPr id="37" name="Oval 36">
            <a:extLst>
              <a:ext uri="{FF2B5EF4-FFF2-40B4-BE49-F238E27FC236}">
                <a16:creationId xmlns:a16="http://schemas.microsoft.com/office/drawing/2014/main" id="{9CF80B22-5271-4748-8F38-28022F42CC0D}"/>
              </a:ext>
            </a:extLst>
          </p:cNvPr>
          <p:cNvSpPr/>
          <p:nvPr/>
        </p:nvSpPr>
        <p:spPr>
          <a:xfrm>
            <a:off x="9814517" y="2373738"/>
            <a:ext cx="891453" cy="891453"/>
          </a:xfrm>
          <a:prstGeom prst="ellipse">
            <a:avLst/>
          </a:prstGeom>
          <a:noFill/>
          <a:ln w="571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2"/>
              </a:solidFill>
              <a:latin typeface="Calibri" pitchFamily="34" charset="0"/>
              <a:cs typeface="Calibri" pitchFamily="34" charset="0"/>
            </a:endParaRPr>
          </a:p>
        </p:txBody>
      </p:sp>
    </p:spTree>
    <p:extLst>
      <p:ext uri="{BB962C8B-B14F-4D97-AF65-F5344CB8AC3E}">
        <p14:creationId xmlns:p14="http://schemas.microsoft.com/office/powerpoint/2010/main" val="36967756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11266" name="think-cell Slide" r:id="rId4" imgW="216" imgH="216" progId="TCLayout.ActiveDocument.1">
                  <p:embed/>
                </p:oleObj>
              </mc:Choice>
              <mc:Fallback>
                <p:oleObj name="think-cell Slide" r:id="rId4" imgW="216" imgH="216" progId="TCLayout.ActiveDocument.1">
                  <p:embed/>
                  <p:pic>
                    <p:nvPicPr>
                      <p:cNvPr id="2" name="Object 1" hidden="1"/>
                      <p:cNvPicPr/>
                      <p:nvPr/>
                    </p:nvPicPr>
                    <p:blipFill>
                      <a:blip r:embed="rId5"/>
                      <a:stretch>
                        <a:fillRect/>
                      </a:stretch>
                    </p:blipFill>
                    <p:spPr>
                      <a:xfrm>
                        <a:off x="1525589" y="1589"/>
                        <a:ext cx="1587" cy="1587"/>
                      </a:xfrm>
                      <a:prstGeom prst="rect">
                        <a:avLst/>
                      </a:prstGeom>
                    </p:spPr>
                  </p:pic>
                </p:oleObj>
              </mc:Fallback>
            </mc:AlternateContent>
          </a:graphicData>
        </a:graphic>
      </p:graphicFrame>
      <p:sp>
        <p:nvSpPr>
          <p:cNvPr id="5" name="Title 4"/>
          <p:cNvSpPr>
            <a:spLocks noGrp="1"/>
          </p:cNvSpPr>
          <p:nvPr>
            <p:ph type="title"/>
          </p:nvPr>
        </p:nvSpPr>
        <p:spPr/>
        <p:txBody>
          <a:bodyPr>
            <a:normAutofit/>
          </a:bodyPr>
          <a:lstStyle/>
          <a:p>
            <a:r>
              <a:rPr lang="en-US" dirty="0"/>
              <a:t>Next week: Steering Committee session</a:t>
            </a:r>
          </a:p>
        </p:txBody>
      </p:sp>
      <p:sp>
        <p:nvSpPr>
          <p:cNvPr id="22" name="Rounded Rectangle 21"/>
          <p:cNvSpPr/>
          <p:nvPr/>
        </p:nvSpPr>
        <p:spPr>
          <a:xfrm>
            <a:off x="3733873" y="1588315"/>
            <a:ext cx="4724255" cy="5115043"/>
          </a:xfrm>
          <a:prstGeom prst="roundRect">
            <a:avLst>
              <a:gd name="adj" fmla="val 6711"/>
            </a:avLst>
          </a:prstGeom>
          <a:noFill/>
          <a:ln>
            <a:solidFill>
              <a:schemeClr val="bg1">
                <a:lumMod val="75000"/>
              </a:schemeClr>
            </a:solidFill>
            <a:prstDash val="dash"/>
          </a:ln>
          <a:effectLst/>
        </p:spPr>
        <p:style>
          <a:lnRef idx="1">
            <a:schemeClr val="accent1"/>
          </a:lnRef>
          <a:fillRef idx="3">
            <a:schemeClr val="accent1"/>
          </a:fillRef>
          <a:effectRef idx="2">
            <a:schemeClr val="accent1"/>
          </a:effectRef>
          <a:fontRef idx="minor">
            <a:schemeClr val="lt1"/>
          </a:fontRef>
        </p:style>
        <p:txBody>
          <a:bodyPr tIns="288000" rtlCol="0" anchor="t"/>
          <a:lstStyle/>
          <a:p>
            <a:pPr algn="ctr"/>
            <a:endParaRPr lang="en-US" b="1" dirty="0">
              <a:solidFill>
                <a:schemeClr val="accent2"/>
              </a:solidFill>
              <a:cs typeface="Calibri" pitchFamily="34" charset="0"/>
            </a:endParaRPr>
          </a:p>
          <a:p>
            <a:pPr algn="ctr"/>
            <a:endParaRPr lang="en-US" b="1" dirty="0">
              <a:solidFill>
                <a:schemeClr val="accent2"/>
              </a:solidFill>
              <a:cs typeface="Calibri" pitchFamily="34" charset="0"/>
            </a:endParaRPr>
          </a:p>
          <a:p>
            <a:pPr algn="ctr"/>
            <a:endParaRPr lang="en-US" b="1" dirty="0">
              <a:solidFill>
                <a:schemeClr val="accent2"/>
              </a:solidFill>
              <a:cs typeface="Calibri" pitchFamily="34" charset="0"/>
            </a:endParaRPr>
          </a:p>
          <a:p>
            <a:pPr algn="ctr">
              <a:spcBef>
                <a:spcPts val="600"/>
              </a:spcBef>
              <a:spcAft>
                <a:spcPts val="600"/>
              </a:spcAft>
            </a:pPr>
            <a:r>
              <a:rPr lang="en-US" b="1" dirty="0">
                <a:solidFill>
                  <a:schemeClr val="tx2"/>
                </a:solidFill>
                <a:cs typeface="Calibri" pitchFamily="34" charset="0"/>
              </a:rPr>
              <a:t>Content to be prepared:</a:t>
            </a:r>
          </a:p>
          <a:p>
            <a:pPr algn="ctr">
              <a:spcBef>
                <a:spcPts val="600"/>
              </a:spcBef>
              <a:spcAft>
                <a:spcPts val="600"/>
              </a:spcAft>
            </a:pPr>
            <a:endParaRPr lang="en-US" dirty="0">
              <a:solidFill>
                <a:schemeClr val="tx1">
                  <a:lumMod val="75000"/>
                  <a:lumOff val="25000"/>
                </a:schemeClr>
              </a:solidFill>
              <a:cs typeface="Calibri" pitchFamily="34" charset="0"/>
            </a:endParaRPr>
          </a:p>
          <a:p>
            <a:pPr marL="288000" indent="-288000">
              <a:spcBef>
                <a:spcPts val="600"/>
              </a:spcBef>
              <a:buClr>
                <a:schemeClr val="accent3"/>
              </a:buClr>
              <a:buFont typeface="+mj-lt"/>
              <a:buAutoNum type="arabicPeriod"/>
            </a:pPr>
            <a:r>
              <a:rPr lang="en-US" sz="1600" b="1" dirty="0">
                <a:solidFill>
                  <a:schemeClr val="tx1">
                    <a:lumMod val="75000"/>
                    <a:lumOff val="25000"/>
                  </a:schemeClr>
                </a:solidFill>
                <a:cs typeface="Calibri" pitchFamily="34" charset="0"/>
              </a:rPr>
              <a:t>Reminder on the context and objectives</a:t>
            </a:r>
            <a:r>
              <a:rPr lang="en-US" sz="1600" dirty="0">
                <a:solidFill>
                  <a:schemeClr val="tx1">
                    <a:lumMod val="75000"/>
                    <a:lumOff val="25000"/>
                  </a:schemeClr>
                </a:solidFill>
                <a:cs typeface="Calibri" pitchFamily="34" charset="0"/>
              </a:rPr>
              <a:t> of the overall project</a:t>
            </a:r>
          </a:p>
          <a:p>
            <a:pPr marL="288000" indent="-288000">
              <a:spcBef>
                <a:spcPts val="600"/>
              </a:spcBef>
              <a:buClr>
                <a:schemeClr val="accent3"/>
              </a:buClr>
              <a:buFont typeface="+mj-lt"/>
              <a:buAutoNum type="arabicPeriod"/>
            </a:pPr>
            <a:r>
              <a:rPr lang="en-US" sz="1600" b="1" dirty="0">
                <a:solidFill>
                  <a:schemeClr val="tx1">
                    <a:lumMod val="75000"/>
                    <a:lumOff val="25000"/>
                  </a:schemeClr>
                </a:solidFill>
                <a:cs typeface="Calibri" pitchFamily="34" charset="0"/>
              </a:rPr>
              <a:t>Project status</a:t>
            </a:r>
            <a:r>
              <a:rPr lang="en-US" sz="1600" dirty="0">
                <a:solidFill>
                  <a:schemeClr val="tx1">
                    <a:lumMod val="75000"/>
                    <a:lumOff val="25000"/>
                  </a:schemeClr>
                </a:solidFill>
                <a:cs typeface="Calibri" pitchFamily="34" charset="0"/>
              </a:rPr>
              <a:t> to date (overall achievements &amp; progress)</a:t>
            </a:r>
          </a:p>
          <a:p>
            <a:pPr marL="288000" indent="-288000">
              <a:spcBef>
                <a:spcPts val="600"/>
              </a:spcBef>
              <a:buClr>
                <a:schemeClr val="accent3"/>
              </a:buClr>
              <a:buFont typeface="+mj-lt"/>
              <a:buAutoNum type="arabicPeriod"/>
            </a:pPr>
            <a:r>
              <a:rPr lang="en-US" sz="1600" b="1" dirty="0">
                <a:solidFill>
                  <a:schemeClr val="tx1">
                    <a:lumMod val="75000"/>
                    <a:lumOff val="25000"/>
                  </a:schemeClr>
                </a:solidFill>
                <a:cs typeface="Calibri" pitchFamily="34" charset="0"/>
              </a:rPr>
              <a:t>Specific &amp; targeted focuses</a:t>
            </a:r>
            <a:r>
              <a:rPr lang="en-US" sz="1600" dirty="0">
                <a:solidFill>
                  <a:schemeClr val="tx1">
                    <a:lumMod val="75000"/>
                    <a:lumOff val="25000"/>
                  </a:schemeClr>
                </a:solidFill>
                <a:cs typeface="Calibri" pitchFamily="34" charset="0"/>
              </a:rPr>
              <a:t> on:</a:t>
            </a:r>
            <a:endParaRPr lang="en-US" sz="1600" b="1" dirty="0">
              <a:solidFill>
                <a:schemeClr val="tx1">
                  <a:lumMod val="75000"/>
                  <a:lumOff val="25000"/>
                </a:schemeClr>
              </a:solidFill>
              <a:cs typeface="Calibri" pitchFamily="34" charset="0"/>
            </a:endParaRPr>
          </a:p>
          <a:p>
            <a:pPr marL="288000" indent="-288000">
              <a:buClr>
                <a:schemeClr val="accent3"/>
              </a:buClr>
              <a:buFont typeface="Arial" panose="020B0604020202020204" pitchFamily="34" charset="0"/>
              <a:buChar char="‒"/>
            </a:pPr>
            <a:r>
              <a:rPr lang="en-US" sz="1600" dirty="0">
                <a:solidFill>
                  <a:schemeClr val="tx1">
                    <a:lumMod val="75000"/>
                    <a:lumOff val="25000"/>
                  </a:schemeClr>
                </a:solidFill>
                <a:cs typeface="Calibri" pitchFamily="34" charset="0"/>
              </a:rPr>
              <a:t>Key achievements</a:t>
            </a:r>
          </a:p>
          <a:p>
            <a:pPr marL="288000" indent="-288000">
              <a:buClr>
                <a:schemeClr val="accent3"/>
              </a:buClr>
              <a:buFont typeface="Arial" panose="020B0604020202020204" pitchFamily="34" charset="0"/>
              <a:buChar char="‒"/>
            </a:pPr>
            <a:r>
              <a:rPr lang="en-US" sz="1600" dirty="0">
                <a:solidFill>
                  <a:schemeClr val="tx1">
                    <a:lumMod val="75000"/>
                    <a:lumOff val="25000"/>
                  </a:schemeClr>
                </a:solidFill>
                <a:cs typeface="Calibri" pitchFamily="34" charset="0"/>
              </a:rPr>
              <a:t>Alerts, blocking points &amp; key decisions</a:t>
            </a:r>
          </a:p>
          <a:p>
            <a:pPr marL="288000" indent="-288000">
              <a:spcBef>
                <a:spcPts val="600"/>
              </a:spcBef>
              <a:buClr>
                <a:schemeClr val="accent3"/>
              </a:buClr>
              <a:buFont typeface="+mj-lt"/>
              <a:buAutoNum type="arabicPeriod" startAt="4"/>
            </a:pPr>
            <a:r>
              <a:rPr lang="en-US" sz="1600" b="1" dirty="0">
                <a:solidFill>
                  <a:schemeClr val="tx1">
                    <a:lumMod val="75000"/>
                    <a:lumOff val="25000"/>
                  </a:schemeClr>
                </a:solidFill>
                <a:cs typeface="Calibri" pitchFamily="34" charset="0"/>
              </a:rPr>
              <a:t>Next steps </a:t>
            </a:r>
            <a:r>
              <a:rPr lang="en-US" sz="1600" dirty="0">
                <a:solidFill>
                  <a:schemeClr val="tx1">
                    <a:lumMod val="75000"/>
                    <a:lumOff val="25000"/>
                  </a:schemeClr>
                </a:solidFill>
                <a:cs typeface="Calibri" pitchFamily="34" charset="0"/>
              </a:rPr>
              <a:t>&amp; foreseen planning</a:t>
            </a:r>
          </a:p>
          <a:p>
            <a:pPr>
              <a:spcBef>
                <a:spcPts val="600"/>
              </a:spcBef>
              <a:buClr>
                <a:schemeClr val="accent3"/>
              </a:buClr>
            </a:pPr>
            <a:r>
              <a:rPr lang="fr-FR" sz="1600" dirty="0" err="1">
                <a:solidFill>
                  <a:schemeClr val="tx1">
                    <a:lumMod val="75000"/>
                    <a:lumOff val="25000"/>
                  </a:schemeClr>
                </a:solidFill>
                <a:cs typeface="Calibri" pitchFamily="34" charset="0"/>
              </a:rPr>
              <a:t>Make</a:t>
            </a:r>
            <a:r>
              <a:rPr lang="fr-FR" sz="1600" dirty="0">
                <a:solidFill>
                  <a:schemeClr val="tx1">
                    <a:lumMod val="75000"/>
                    <a:lumOff val="25000"/>
                  </a:schemeClr>
                </a:solidFill>
                <a:cs typeface="Calibri" pitchFamily="34" charset="0"/>
              </a:rPr>
              <a:t> </a:t>
            </a:r>
            <a:r>
              <a:rPr lang="fr-FR" sz="1600" dirty="0" err="1">
                <a:solidFill>
                  <a:schemeClr val="tx1">
                    <a:lumMod val="75000"/>
                    <a:lumOff val="25000"/>
                  </a:schemeClr>
                </a:solidFill>
                <a:cs typeface="Calibri" pitchFamily="34" charset="0"/>
              </a:rPr>
              <a:t>it</a:t>
            </a:r>
            <a:r>
              <a:rPr lang="fr-FR" sz="1600" dirty="0">
                <a:solidFill>
                  <a:schemeClr val="tx1">
                    <a:lumMod val="75000"/>
                    <a:lumOff val="25000"/>
                  </a:schemeClr>
                </a:solidFill>
                <a:cs typeface="Calibri" pitchFamily="34" charset="0"/>
              </a:rPr>
              <a:t> </a:t>
            </a:r>
            <a:r>
              <a:rPr lang="fr-FR" sz="1600" dirty="0" err="1">
                <a:solidFill>
                  <a:schemeClr val="tx1">
                    <a:lumMod val="75000"/>
                    <a:lumOff val="25000"/>
                  </a:schemeClr>
                </a:solidFill>
                <a:cs typeface="Calibri" pitchFamily="34" charset="0"/>
              </a:rPr>
              <a:t>understandable</a:t>
            </a:r>
            <a:r>
              <a:rPr lang="fr-FR" sz="1600" dirty="0">
                <a:solidFill>
                  <a:schemeClr val="tx1">
                    <a:lumMod val="75000"/>
                    <a:lumOff val="25000"/>
                  </a:schemeClr>
                </a:solidFill>
                <a:cs typeface="Calibri" pitchFamily="34" charset="0"/>
              </a:rPr>
              <a:t> for business stakeholders!</a:t>
            </a:r>
          </a:p>
        </p:txBody>
      </p:sp>
      <p:grpSp>
        <p:nvGrpSpPr>
          <p:cNvPr id="8" name="Group 7"/>
          <p:cNvGrpSpPr/>
          <p:nvPr/>
        </p:nvGrpSpPr>
        <p:grpSpPr>
          <a:xfrm>
            <a:off x="10488974" y="1163568"/>
            <a:ext cx="1295037" cy="718150"/>
            <a:chOff x="1046044" y="5226606"/>
            <a:chExt cx="1420137" cy="718150"/>
          </a:xfrm>
        </p:grpSpPr>
        <p:pic>
          <p:nvPicPr>
            <p:cNvPr id="9" name="Picture 8"/>
            <p:cNvPicPr>
              <a:picLocks noChangeAspect="1"/>
            </p:cNvPicPr>
            <p:nvPr/>
          </p:nvPicPr>
          <p:blipFill rotWithShape="1">
            <a:blip r:embed="rId6" cstate="print">
              <a:duotone>
                <a:schemeClr val="bg2">
                  <a:shade val="45000"/>
                  <a:satMod val="135000"/>
                </a:schemeClr>
                <a:prstClr val="white"/>
              </a:duotone>
              <a:extLst>
                <a:ext uri="{28A0092B-C50C-407E-A947-70E740481C1C}">
                  <a14:useLocalDpi xmlns:a14="http://schemas.microsoft.com/office/drawing/2010/main" val="0"/>
                </a:ext>
              </a:extLst>
            </a:blip>
            <a:srcRect b="14300"/>
            <a:stretch/>
          </p:blipFill>
          <p:spPr>
            <a:xfrm>
              <a:off x="1098030" y="5245026"/>
              <a:ext cx="504087" cy="432000"/>
            </a:xfrm>
            <a:prstGeom prst="rect">
              <a:avLst/>
            </a:prstGeom>
          </p:spPr>
        </p:pic>
        <p:sp>
          <p:nvSpPr>
            <p:cNvPr id="10" name="TextBox 9"/>
            <p:cNvSpPr txBox="1"/>
            <p:nvPr/>
          </p:nvSpPr>
          <p:spPr bwMode="auto">
            <a:xfrm>
              <a:off x="1707555" y="5226606"/>
              <a:ext cx="758626" cy="369332"/>
            </a:xfrm>
            <a:prstGeom prst="rect">
              <a:avLst/>
            </a:prstGeom>
            <a:noFill/>
            <a:ln w="9525">
              <a:noFill/>
              <a:miter lim="800000"/>
              <a:headEnd/>
              <a:tailEnd/>
            </a:ln>
          </p:spPr>
          <p:txBody>
            <a:bodyPr wrap="square" rtlCol="0">
              <a:spAutoFit/>
            </a:bodyPr>
            <a:lstStyle/>
            <a:p>
              <a:r>
                <a:rPr lang="en-US" dirty="0">
                  <a:solidFill>
                    <a:schemeClr val="bg1">
                      <a:lumMod val="50000"/>
                    </a:schemeClr>
                  </a:solidFill>
                  <a:cs typeface="Calibri" pitchFamily="34" charset="0"/>
                </a:rPr>
                <a:t>30’</a:t>
              </a:r>
            </a:p>
          </p:txBody>
        </p:sp>
        <p:sp>
          <p:nvSpPr>
            <p:cNvPr id="12" name="TextBox 11"/>
            <p:cNvSpPr txBox="1"/>
            <p:nvPr/>
          </p:nvSpPr>
          <p:spPr bwMode="auto">
            <a:xfrm>
              <a:off x="1046044" y="5575424"/>
              <a:ext cx="1368000" cy="369332"/>
            </a:xfrm>
            <a:prstGeom prst="rect">
              <a:avLst/>
            </a:prstGeom>
            <a:noFill/>
            <a:ln w="9525">
              <a:noFill/>
              <a:miter lim="800000"/>
              <a:headEnd/>
              <a:tailEnd/>
            </a:ln>
          </p:spPr>
          <p:txBody>
            <a:bodyPr wrap="square" lIns="36000" rIns="36000" rtlCol="0">
              <a:spAutoFit/>
            </a:bodyPr>
            <a:lstStyle/>
            <a:p>
              <a:pPr algn="ctr"/>
              <a:r>
                <a:rPr lang="en-US" dirty="0">
                  <a:solidFill>
                    <a:schemeClr val="bg1">
                      <a:lumMod val="50000"/>
                    </a:schemeClr>
                  </a:solidFill>
                  <a:cs typeface="Calibri" pitchFamily="34" charset="0"/>
                </a:rPr>
                <a:t>per group</a:t>
              </a:r>
            </a:p>
          </p:txBody>
        </p:sp>
      </p:grpSp>
      <p:sp>
        <p:nvSpPr>
          <p:cNvPr id="11" name="Rounded Rectangle 10"/>
          <p:cNvSpPr/>
          <p:nvPr/>
        </p:nvSpPr>
        <p:spPr>
          <a:xfrm>
            <a:off x="10455035" y="1041866"/>
            <a:ext cx="1368000" cy="900000"/>
          </a:xfrm>
          <a:prstGeom prst="roundRect">
            <a:avLst/>
          </a:prstGeom>
          <a:noFill/>
          <a:ln>
            <a:solidFill>
              <a:schemeClr val="bg1">
                <a:lumMod val="7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chemeClr val="tx1">
                  <a:lumMod val="75000"/>
                  <a:lumOff val="25000"/>
                </a:schemeClr>
              </a:solidFill>
              <a:cs typeface="Calibri" pitchFamily="34" charset="0"/>
            </a:endParaRPr>
          </a:p>
        </p:txBody>
      </p:sp>
      <p:pic>
        <p:nvPicPr>
          <p:cNvPr id="13" name="Picture 12">
            <a:extLst>
              <a:ext uri="{FF2B5EF4-FFF2-40B4-BE49-F238E27FC236}">
                <a16:creationId xmlns:a16="http://schemas.microsoft.com/office/drawing/2014/main" id="{16D3A630-4829-4710-B601-10D3126C585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15245"/>
          <a:stretch/>
        </p:blipFill>
        <p:spPr>
          <a:xfrm>
            <a:off x="5359162" y="1451933"/>
            <a:ext cx="1473675" cy="1249013"/>
          </a:xfrm>
          <a:prstGeom prst="rect">
            <a:avLst/>
          </a:prstGeom>
        </p:spPr>
      </p:pic>
    </p:spTree>
    <p:extLst>
      <p:ext uri="{BB962C8B-B14F-4D97-AF65-F5344CB8AC3E}">
        <p14:creationId xmlns:p14="http://schemas.microsoft.com/office/powerpoint/2010/main" val="10209169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12290" name="think-cell Slide" r:id="rId4" imgW="216" imgH="216" progId="TCLayout.ActiveDocument.1">
                  <p:embed/>
                </p:oleObj>
              </mc:Choice>
              <mc:Fallback>
                <p:oleObj name="think-cell Slide" r:id="rId4" imgW="216" imgH="216" progId="TCLayout.ActiveDocument.1">
                  <p:embed/>
                  <p:pic>
                    <p:nvPicPr>
                      <p:cNvPr id="2" name="Object 1" hidden="1"/>
                      <p:cNvPicPr/>
                      <p:nvPr/>
                    </p:nvPicPr>
                    <p:blipFill>
                      <a:blip r:embed="rId5"/>
                      <a:stretch>
                        <a:fillRect/>
                      </a:stretch>
                    </p:blipFill>
                    <p:spPr>
                      <a:xfrm>
                        <a:off x="1525589" y="1589"/>
                        <a:ext cx="1587" cy="1587"/>
                      </a:xfrm>
                      <a:prstGeom prst="rect">
                        <a:avLst/>
                      </a:prstGeom>
                    </p:spPr>
                  </p:pic>
                </p:oleObj>
              </mc:Fallback>
            </mc:AlternateContent>
          </a:graphicData>
        </a:graphic>
      </p:graphicFrame>
      <p:sp>
        <p:nvSpPr>
          <p:cNvPr id="5" name="Title 4"/>
          <p:cNvSpPr>
            <a:spLocks noGrp="1"/>
          </p:cNvSpPr>
          <p:nvPr>
            <p:ph type="title"/>
          </p:nvPr>
        </p:nvSpPr>
        <p:spPr/>
        <p:txBody>
          <a:bodyPr>
            <a:normAutofit/>
          </a:bodyPr>
          <a:lstStyle/>
          <a:p>
            <a:r>
              <a:rPr lang="en-US" dirty="0"/>
              <a:t>Work for February, 19th</a:t>
            </a:r>
          </a:p>
        </p:txBody>
      </p:sp>
      <p:sp>
        <p:nvSpPr>
          <p:cNvPr id="22" name="Rounded Rectangle 21"/>
          <p:cNvSpPr/>
          <p:nvPr/>
        </p:nvSpPr>
        <p:spPr>
          <a:xfrm>
            <a:off x="3733873" y="1718482"/>
            <a:ext cx="4724255" cy="3774642"/>
          </a:xfrm>
          <a:prstGeom prst="roundRect">
            <a:avLst>
              <a:gd name="adj" fmla="val 6711"/>
            </a:avLst>
          </a:prstGeom>
          <a:noFill/>
          <a:ln>
            <a:solidFill>
              <a:schemeClr val="bg1">
                <a:lumMod val="7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600" b="1" dirty="0">
              <a:solidFill>
                <a:schemeClr val="accent2"/>
              </a:solidFill>
              <a:latin typeface="+mj-lt"/>
              <a:cs typeface="Calibri" pitchFamily="34" charset="0"/>
            </a:endParaRPr>
          </a:p>
          <a:p>
            <a:pPr algn="ctr"/>
            <a:endParaRPr lang="en-US" sz="1600" b="1" dirty="0">
              <a:solidFill>
                <a:schemeClr val="accent2"/>
              </a:solidFill>
              <a:latin typeface="+mj-lt"/>
              <a:cs typeface="Calibri" pitchFamily="34" charset="0"/>
            </a:endParaRPr>
          </a:p>
          <a:p>
            <a:pPr algn="ctr"/>
            <a:endParaRPr lang="en-US" sz="1600" b="1" dirty="0">
              <a:solidFill>
                <a:schemeClr val="accent2"/>
              </a:solidFill>
              <a:latin typeface="+mj-lt"/>
              <a:cs typeface="Calibri" pitchFamily="34" charset="0"/>
            </a:endParaRPr>
          </a:p>
          <a:p>
            <a:pPr algn="ctr"/>
            <a:endParaRPr lang="en-US" sz="1600" b="1" dirty="0">
              <a:solidFill>
                <a:schemeClr val="accent2"/>
              </a:solidFill>
              <a:latin typeface="+mj-lt"/>
              <a:cs typeface="Calibri" pitchFamily="34" charset="0"/>
            </a:endParaRPr>
          </a:p>
          <a:p>
            <a:pPr algn="ctr"/>
            <a:endParaRPr lang="en-US" sz="1600" b="1" dirty="0">
              <a:solidFill>
                <a:schemeClr val="accent2"/>
              </a:solidFill>
              <a:latin typeface="+mj-lt"/>
              <a:cs typeface="Calibri" pitchFamily="34" charset="0"/>
            </a:endParaRPr>
          </a:p>
          <a:p>
            <a:pPr algn="ctr"/>
            <a:r>
              <a:rPr lang="en-US" b="1" dirty="0">
                <a:solidFill>
                  <a:schemeClr val="tx2"/>
                </a:solidFill>
                <a:cs typeface="Calibri" pitchFamily="34" charset="0"/>
              </a:rPr>
              <a:t>Instructions</a:t>
            </a:r>
          </a:p>
          <a:p>
            <a:pPr algn="ctr"/>
            <a:endParaRPr lang="en-US" sz="1600" b="1" dirty="0">
              <a:solidFill>
                <a:schemeClr val="tx2"/>
              </a:solidFill>
              <a:cs typeface="Calibri" pitchFamily="34" charset="0"/>
            </a:endParaRPr>
          </a:p>
          <a:p>
            <a:pPr algn="ctr"/>
            <a:endParaRPr lang="en-US" sz="1600" dirty="0">
              <a:solidFill>
                <a:schemeClr val="tx1">
                  <a:lumMod val="75000"/>
                  <a:lumOff val="25000"/>
                </a:schemeClr>
              </a:solidFill>
              <a:cs typeface="Calibri" pitchFamily="34" charset="0"/>
            </a:endParaRPr>
          </a:p>
          <a:p>
            <a:pPr marL="285750" indent="-285750">
              <a:buClr>
                <a:schemeClr val="accent3"/>
              </a:buClr>
              <a:buFont typeface="Arial" panose="020B0604020202020204" pitchFamily="34" charset="0"/>
              <a:buChar char="•"/>
            </a:pPr>
            <a:r>
              <a:rPr lang="en-US" sz="1600" dirty="0">
                <a:solidFill>
                  <a:schemeClr val="tx1">
                    <a:lumMod val="75000"/>
                    <a:lumOff val="25000"/>
                  </a:schemeClr>
                </a:solidFill>
                <a:cs typeface="Calibri" pitchFamily="34" charset="0"/>
              </a:rPr>
              <a:t>Extract the main topics of your comments using various methods (at least LDA and graph-of-words)</a:t>
            </a:r>
          </a:p>
          <a:p>
            <a:pPr marL="285750" indent="-285750">
              <a:buClr>
                <a:schemeClr val="accent3"/>
              </a:buClr>
              <a:buFont typeface="Arial" panose="020B0604020202020204" pitchFamily="34" charset="0"/>
              <a:buChar char="•"/>
            </a:pPr>
            <a:r>
              <a:rPr lang="en-US" sz="1600" dirty="0">
                <a:solidFill>
                  <a:schemeClr val="tx1">
                    <a:lumMod val="75000"/>
                    <a:lumOff val="25000"/>
                  </a:schemeClr>
                </a:solidFill>
                <a:cs typeface="Calibri" pitchFamily="34" charset="0"/>
              </a:rPr>
              <a:t>Prepare a notebook that you will present at the beginning of next session</a:t>
            </a:r>
          </a:p>
        </p:txBody>
      </p:sp>
      <p:pic>
        <p:nvPicPr>
          <p:cNvPr id="23" name="Picture 22"/>
          <p:cNvPicPr>
            <a:picLocks noChangeAspect="1"/>
          </p:cNvPicPr>
          <p:nvPr/>
        </p:nvPicPr>
        <p:blipFill rotWithShape="1">
          <a:blip r:embed="rId6" cstate="print">
            <a:extLst>
              <a:ext uri="{28A0092B-C50C-407E-A947-70E740481C1C}">
                <a14:useLocalDpi xmlns:a14="http://schemas.microsoft.com/office/drawing/2010/main" val="0"/>
              </a:ext>
            </a:extLst>
          </a:blip>
          <a:srcRect b="15245"/>
          <a:stretch/>
        </p:blipFill>
        <p:spPr>
          <a:xfrm>
            <a:off x="5359162" y="1668999"/>
            <a:ext cx="1473675" cy="1249013"/>
          </a:xfrm>
          <a:prstGeom prst="rect">
            <a:avLst/>
          </a:prstGeom>
        </p:spPr>
      </p:pic>
    </p:spTree>
    <p:extLst>
      <p:ext uri="{BB962C8B-B14F-4D97-AF65-F5344CB8AC3E}">
        <p14:creationId xmlns:p14="http://schemas.microsoft.com/office/powerpoint/2010/main" val="3871435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a:solidFill>
                  <a:schemeClr val="accent3">
                    <a:lumMod val="75000"/>
                  </a:schemeClr>
                </a:solidFill>
              </a:rPr>
              <a:t>THANK YOU!</a:t>
            </a:r>
          </a:p>
        </p:txBody>
      </p:sp>
    </p:spTree>
    <p:extLst>
      <p:ext uri="{BB962C8B-B14F-4D97-AF65-F5344CB8AC3E}">
        <p14:creationId xmlns:p14="http://schemas.microsoft.com/office/powerpoint/2010/main" val="18352932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59169-CB0B-430A-9D1F-0273D400A72F}"/>
              </a:ext>
            </a:extLst>
          </p:cNvPr>
          <p:cNvSpPr>
            <a:spLocks noGrp="1"/>
          </p:cNvSpPr>
          <p:nvPr>
            <p:ph type="title"/>
          </p:nvPr>
        </p:nvSpPr>
        <p:spPr/>
        <p:txBody>
          <a:bodyPr/>
          <a:lstStyle/>
          <a:p>
            <a:pPr algn="l"/>
            <a:r>
              <a:rPr lang="fr-FR" dirty="0"/>
              <a:t>Agenda</a:t>
            </a:r>
          </a:p>
        </p:txBody>
      </p:sp>
      <p:pic>
        <p:nvPicPr>
          <p:cNvPr id="3" name="Picture 2">
            <a:extLst>
              <a:ext uri="{FF2B5EF4-FFF2-40B4-BE49-F238E27FC236}">
                <a16:creationId xmlns:a16="http://schemas.microsoft.com/office/drawing/2014/main" id="{9D424515-6AD4-452C-A144-594387AB6555}"/>
              </a:ext>
            </a:extLst>
          </p:cNvPr>
          <p:cNvPicPr>
            <a:picLocks noChangeAspect="1"/>
          </p:cNvPicPr>
          <p:nvPr/>
        </p:nvPicPr>
        <p:blipFill rotWithShape="1">
          <a:blip r:embed="rId2">
            <a:extLst>
              <a:ext uri="{28A0092B-C50C-407E-A947-70E740481C1C}">
                <a14:useLocalDpi xmlns:a14="http://schemas.microsoft.com/office/drawing/2010/main" val="0"/>
              </a:ext>
            </a:extLst>
          </a:blip>
          <a:srcRect l="34340"/>
          <a:stretch/>
        </p:blipFill>
        <p:spPr>
          <a:xfrm>
            <a:off x="0" y="1447710"/>
            <a:ext cx="3125793" cy="4760596"/>
          </a:xfrm>
          <a:prstGeom prst="rect">
            <a:avLst/>
          </a:prstGeom>
        </p:spPr>
      </p:pic>
      <p:sp>
        <p:nvSpPr>
          <p:cNvPr id="48" name="Rectangle 47">
            <a:extLst>
              <a:ext uri="{FF2B5EF4-FFF2-40B4-BE49-F238E27FC236}">
                <a16:creationId xmlns:a16="http://schemas.microsoft.com/office/drawing/2014/main" id="{6F75808A-CD3C-4DAE-9F42-980BB9CA0ADC}"/>
              </a:ext>
            </a:extLst>
          </p:cNvPr>
          <p:cNvSpPr/>
          <p:nvPr/>
        </p:nvSpPr>
        <p:spPr>
          <a:xfrm>
            <a:off x="3738049" y="1613890"/>
            <a:ext cx="7815262" cy="49944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2000" dirty="0">
                <a:solidFill>
                  <a:schemeClr val="bg2"/>
                </a:solidFill>
              </a:rPr>
              <a:t>1. What is topic extraction?</a:t>
            </a:r>
          </a:p>
          <a:p>
            <a:pPr>
              <a:lnSpc>
                <a:spcPct val="150000"/>
              </a:lnSpc>
            </a:pPr>
            <a:r>
              <a:rPr lang="en-US" sz="2000" dirty="0">
                <a:solidFill>
                  <a:schemeClr val="bg2"/>
                </a:solidFill>
              </a:rPr>
              <a:t>2. Various text representations</a:t>
            </a:r>
          </a:p>
          <a:p>
            <a:pPr>
              <a:lnSpc>
                <a:spcPct val="150000"/>
              </a:lnSpc>
            </a:pPr>
            <a:r>
              <a:rPr lang="en-US" sz="2000" dirty="0">
                <a:solidFill>
                  <a:schemeClr val="bg2"/>
                </a:solidFill>
              </a:rPr>
              <a:t>3. Latent Semantic Analysis (LSA)</a:t>
            </a:r>
          </a:p>
          <a:p>
            <a:pPr>
              <a:lnSpc>
                <a:spcPct val="150000"/>
              </a:lnSpc>
            </a:pPr>
            <a:r>
              <a:rPr lang="en-US" sz="2000" dirty="0">
                <a:solidFill>
                  <a:schemeClr val="bg2"/>
                </a:solidFill>
              </a:rPr>
              <a:t>4. Non negative Matrix Factorization (NMF)</a:t>
            </a:r>
          </a:p>
          <a:p>
            <a:pPr>
              <a:lnSpc>
                <a:spcPct val="150000"/>
              </a:lnSpc>
            </a:pPr>
            <a:r>
              <a:rPr lang="en-US" sz="2000" dirty="0">
                <a:solidFill>
                  <a:schemeClr val="bg2"/>
                </a:solidFill>
              </a:rPr>
              <a:t>5. Latent Dirichlet Allocation (LDA)</a:t>
            </a:r>
          </a:p>
          <a:p>
            <a:pPr>
              <a:lnSpc>
                <a:spcPct val="150000"/>
              </a:lnSpc>
            </a:pPr>
            <a:r>
              <a:rPr lang="en-US" sz="2000" dirty="0">
                <a:solidFill>
                  <a:schemeClr val="bg2"/>
                </a:solidFill>
              </a:rPr>
              <a:t>6. Word2vec</a:t>
            </a:r>
          </a:p>
          <a:p>
            <a:pPr>
              <a:lnSpc>
                <a:spcPct val="150000"/>
              </a:lnSpc>
            </a:pPr>
            <a:r>
              <a:rPr lang="en-US" sz="2000" dirty="0">
                <a:solidFill>
                  <a:schemeClr val="bg2"/>
                </a:solidFill>
              </a:rPr>
              <a:t>7. Steering Committee</a:t>
            </a:r>
          </a:p>
          <a:p>
            <a:pPr>
              <a:lnSpc>
                <a:spcPct val="150000"/>
              </a:lnSpc>
            </a:pPr>
            <a:r>
              <a:rPr lang="en-US" sz="2000" dirty="0">
                <a:solidFill>
                  <a:schemeClr val="bg2"/>
                </a:solidFill>
              </a:rPr>
              <a:t>8. Conclusion</a:t>
            </a:r>
          </a:p>
          <a:p>
            <a:pPr>
              <a:lnSpc>
                <a:spcPct val="150000"/>
              </a:lnSpc>
            </a:pPr>
            <a:r>
              <a:rPr lang="en-US" sz="2000" b="1" dirty="0">
                <a:solidFill>
                  <a:schemeClr val="tx2"/>
                </a:solidFill>
              </a:rPr>
              <a:t>9. To go further: graph of word</a:t>
            </a:r>
          </a:p>
        </p:txBody>
      </p:sp>
    </p:spTree>
    <p:extLst>
      <p:ext uri="{BB962C8B-B14F-4D97-AF65-F5344CB8AC3E}">
        <p14:creationId xmlns:p14="http://schemas.microsoft.com/office/powerpoint/2010/main" val="3024560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9C7D4-645E-48D6-8CB2-DB4EE613214C}"/>
              </a:ext>
            </a:extLst>
          </p:cNvPr>
          <p:cNvSpPr>
            <a:spLocks noGrp="1"/>
          </p:cNvSpPr>
          <p:nvPr>
            <p:ph type="title"/>
          </p:nvPr>
        </p:nvSpPr>
        <p:spPr/>
        <p:txBody>
          <a:bodyPr/>
          <a:lstStyle/>
          <a:p>
            <a:r>
              <a:rPr lang="en-US" dirty="0"/>
              <a:t>Graph of words</a:t>
            </a:r>
            <a:br>
              <a:rPr lang="en-US" dirty="0"/>
            </a:br>
            <a:r>
              <a:rPr lang="en-US" dirty="0"/>
              <a:t>(1/3)</a:t>
            </a:r>
          </a:p>
        </p:txBody>
      </p:sp>
      <p:sp>
        <p:nvSpPr>
          <p:cNvPr id="4" name="Rectangle 3">
            <a:extLst>
              <a:ext uri="{FF2B5EF4-FFF2-40B4-BE49-F238E27FC236}">
                <a16:creationId xmlns:a16="http://schemas.microsoft.com/office/drawing/2014/main" id="{B83E4A70-D232-4B89-927A-070400858986}"/>
              </a:ext>
            </a:extLst>
          </p:cNvPr>
          <p:cNvSpPr/>
          <p:nvPr/>
        </p:nvSpPr>
        <p:spPr>
          <a:xfrm>
            <a:off x="1947062" y="2995337"/>
            <a:ext cx="7802056" cy="2308324"/>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en-US" dirty="0"/>
              <a:t>Challenges “term independence” and “term frequency weighting” assumptions taking into account </a:t>
            </a:r>
            <a:r>
              <a:rPr lang="en-US" b="1" dirty="0"/>
              <a:t>word dependence, order and distance</a:t>
            </a:r>
          </a:p>
          <a:p>
            <a:pPr marL="285750" indent="-285750" algn="just">
              <a:buClr>
                <a:schemeClr val="tx2"/>
              </a:buClr>
              <a:buFont typeface="Wingdings" panose="05000000000000000000" pitchFamily="2" charset="2"/>
              <a:buChar char="§"/>
            </a:pPr>
            <a:r>
              <a:rPr lang="en-US" dirty="0"/>
              <a:t>Employ a </a:t>
            </a:r>
            <a:r>
              <a:rPr lang="en-US" b="1" dirty="0"/>
              <a:t>graph-based document representation</a:t>
            </a:r>
            <a:r>
              <a:rPr lang="en-US" dirty="0"/>
              <a:t> capturing the above</a:t>
            </a:r>
          </a:p>
          <a:p>
            <a:pPr marL="285750" indent="-285750" algn="just">
              <a:buClr>
                <a:schemeClr val="tx2"/>
              </a:buClr>
              <a:buFont typeface="Wingdings" panose="05000000000000000000" pitchFamily="2" charset="2"/>
              <a:buChar char="§"/>
            </a:pPr>
            <a:r>
              <a:rPr lang="en-US" dirty="0"/>
              <a:t>Encodes the strength of the dependence as </a:t>
            </a:r>
            <a:r>
              <a:rPr lang="en-US" b="1" dirty="0"/>
              <a:t>edge weights </a:t>
            </a:r>
            <a:r>
              <a:rPr lang="en-US" dirty="0"/>
              <a:t> </a:t>
            </a:r>
          </a:p>
          <a:p>
            <a:pPr marL="285750" indent="-285750" algn="just">
              <a:buClr>
                <a:schemeClr val="tx2"/>
              </a:buClr>
              <a:buFont typeface="Wingdings" panose="05000000000000000000" pitchFamily="2" charset="2"/>
              <a:buChar char="§"/>
            </a:pPr>
            <a:r>
              <a:rPr lang="en-US" dirty="0"/>
              <a:t>Captures term order via </a:t>
            </a:r>
            <a:r>
              <a:rPr lang="en-US" b="1" dirty="0"/>
              <a:t>directed edges</a:t>
            </a:r>
          </a:p>
          <a:p>
            <a:pPr marL="285750" indent="-285750" algn="just">
              <a:buClr>
                <a:schemeClr val="tx2"/>
              </a:buClr>
              <a:buFont typeface="Wingdings" panose="05000000000000000000" pitchFamily="2" charset="2"/>
              <a:buChar char="§"/>
            </a:pPr>
            <a:r>
              <a:rPr lang="fr-FR" dirty="0"/>
              <a:t>Documents are a </a:t>
            </a:r>
            <a:r>
              <a:rPr lang="fr-FR" dirty="0" err="1"/>
              <a:t>list</a:t>
            </a:r>
            <a:r>
              <a:rPr lang="fr-FR" dirty="0"/>
              <a:t> of </a:t>
            </a:r>
            <a:r>
              <a:rPr lang="fr-FR" dirty="0" err="1"/>
              <a:t>consecutive</a:t>
            </a:r>
            <a:r>
              <a:rPr lang="fr-FR" dirty="0"/>
              <a:t> </a:t>
            </a:r>
            <a:r>
              <a:rPr lang="fr-FR" dirty="0" err="1"/>
              <a:t>words</a:t>
            </a:r>
            <a:r>
              <a:rPr lang="fr-FR" dirty="0"/>
              <a:t>, direct </a:t>
            </a:r>
            <a:r>
              <a:rPr lang="fr-FR" dirty="0" err="1"/>
              <a:t>neighbors</a:t>
            </a:r>
            <a:r>
              <a:rPr lang="fr-FR" dirty="0"/>
              <a:t> have more </a:t>
            </a:r>
            <a:r>
              <a:rPr lang="fr-FR" dirty="0" err="1"/>
              <a:t>weight</a:t>
            </a:r>
            <a:r>
              <a:rPr lang="fr-FR" dirty="0"/>
              <a:t> </a:t>
            </a:r>
            <a:r>
              <a:rPr lang="fr-FR" dirty="0" err="1"/>
              <a:t>than</a:t>
            </a:r>
            <a:r>
              <a:rPr lang="fr-FR" dirty="0"/>
              <a:t> </a:t>
            </a:r>
            <a:r>
              <a:rPr lang="fr-FR" dirty="0" err="1"/>
              <a:t>remote</a:t>
            </a:r>
            <a:r>
              <a:rPr lang="fr-FR" dirty="0"/>
              <a:t> </a:t>
            </a:r>
            <a:r>
              <a:rPr lang="fr-FR" dirty="0" err="1"/>
              <a:t>neighbors</a:t>
            </a:r>
            <a:r>
              <a:rPr lang="fr-FR" dirty="0"/>
              <a:t> in the document</a:t>
            </a:r>
          </a:p>
        </p:txBody>
      </p:sp>
      <p:sp>
        <p:nvSpPr>
          <p:cNvPr id="5" name="Rectangle 4">
            <a:extLst>
              <a:ext uri="{FF2B5EF4-FFF2-40B4-BE49-F238E27FC236}">
                <a16:creationId xmlns:a16="http://schemas.microsoft.com/office/drawing/2014/main" id="{2A18188B-D50F-401C-ADD6-0D81B3D14D9F}"/>
              </a:ext>
            </a:extLst>
          </p:cNvPr>
          <p:cNvSpPr/>
          <p:nvPr/>
        </p:nvSpPr>
        <p:spPr>
          <a:xfrm>
            <a:off x="1947063" y="1960140"/>
            <a:ext cx="7802056" cy="646331"/>
          </a:xfrm>
          <a:prstGeom prst="rect">
            <a:avLst/>
          </a:prstGeom>
        </p:spPr>
        <p:txBody>
          <a:bodyPr wrap="square">
            <a:spAutoFit/>
          </a:bodyPr>
          <a:lstStyle/>
          <a:p>
            <a:r>
              <a:rPr lang="fr-FR" dirty="0"/>
              <a:t>A state of the art </a:t>
            </a:r>
            <a:r>
              <a:rPr lang="fr-FR" dirty="0" err="1"/>
              <a:t>method</a:t>
            </a:r>
            <a:r>
              <a:rPr lang="fr-FR" dirty="0"/>
              <a:t> </a:t>
            </a:r>
            <a:r>
              <a:rPr lang="fr-FR" dirty="0" err="1"/>
              <a:t>invented</a:t>
            </a:r>
            <a:r>
              <a:rPr lang="fr-FR" dirty="0"/>
              <a:t> by M. </a:t>
            </a:r>
            <a:r>
              <a:rPr lang="fr-FR" dirty="0" err="1"/>
              <a:t>Vazirgiannis</a:t>
            </a:r>
            <a:r>
              <a:rPr lang="fr-FR" dirty="0"/>
              <a:t> (LIX, Ecole polytechnique!)</a:t>
            </a:r>
            <a:endParaRPr lang="en-US" dirty="0"/>
          </a:p>
        </p:txBody>
      </p:sp>
      <p:sp>
        <p:nvSpPr>
          <p:cNvPr id="6" name="TextBox 5">
            <a:extLst>
              <a:ext uri="{FF2B5EF4-FFF2-40B4-BE49-F238E27FC236}">
                <a16:creationId xmlns:a16="http://schemas.microsoft.com/office/drawing/2014/main" id="{23D3FC94-ADB8-4344-A31E-5ED41175FAE2}"/>
              </a:ext>
            </a:extLst>
          </p:cNvPr>
          <p:cNvSpPr txBox="1"/>
          <p:nvPr/>
        </p:nvSpPr>
        <p:spPr>
          <a:xfrm>
            <a:off x="1947062" y="5526742"/>
            <a:ext cx="8776967" cy="646331"/>
          </a:xfrm>
          <a:prstGeom prst="rect">
            <a:avLst/>
          </a:prstGeom>
          <a:noFill/>
        </p:spPr>
        <p:txBody>
          <a:bodyPr wrap="square" rtlCol="0">
            <a:spAutoFit/>
          </a:bodyPr>
          <a:lstStyle/>
          <a:p>
            <a:r>
              <a:rPr lang="en-US" dirty="0"/>
              <a:t>To understand, follow this link to complete course: </a:t>
            </a:r>
            <a:r>
              <a:rPr lang="en-US" dirty="0">
                <a:hlinkClick r:id="rId2"/>
              </a:rPr>
              <a:t>https://mklab.iti.gr/essir2015/wp-content/uploads/2015/03/ESSIR2015_Vazirgiannis.pdf</a:t>
            </a:r>
            <a:r>
              <a:rPr lang="en-US" dirty="0"/>
              <a:t> </a:t>
            </a:r>
          </a:p>
        </p:txBody>
      </p:sp>
    </p:spTree>
    <p:extLst>
      <p:ext uri="{BB962C8B-B14F-4D97-AF65-F5344CB8AC3E}">
        <p14:creationId xmlns:p14="http://schemas.microsoft.com/office/powerpoint/2010/main" val="12084658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F5B6D-C742-491B-99B2-55AC7FF4FC54}"/>
              </a:ext>
            </a:extLst>
          </p:cNvPr>
          <p:cNvSpPr>
            <a:spLocks noGrp="1"/>
          </p:cNvSpPr>
          <p:nvPr>
            <p:ph type="title"/>
          </p:nvPr>
        </p:nvSpPr>
        <p:spPr/>
        <p:txBody>
          <a:bodyPr/>
          <a:lstStyle/>
          <a:p>
            <a:r>
              <a:rPr lang="en-US" dirty="0"/>
              <a:t>Graph of words</a:t>
            </a:r>
            <a:br>
              <a:rPr lang="en-US" dirty="0"/>
            </a:br>
            <a:r>
              <a:rPr lang="en-US" dirty="0"/>
              <a:t>(2/3)</a:t>
            </a:r>
          </a:p>
        </p:txBody>
      </p:sp>
      <p:pic>
        <p:nvPicPr>
          <p:cNvPr id="3" name="Picture 2">
            <a:extLst>
              <a:ext uri="{FF2B5EF4-FFF2-40B4-BE49-F238E27FC236}">
                <a16:creationId xmlns:a16="http://schemas.microsoft.com/office/drawing/2014/main" id="{B0EAE045-6BF2-49A0-B5E9-2B6EC6600D14}"/>
              </a:ext>
            </a:extLst>
          </p:cNvPr>
          <p:cNvPicPr>
            <a:picLocks noChangeAspect="1"/>
          </p:cNvPicPr>
          <p:nvPr/>
        </p:nvPicPr>
        <p:blipFill rotWithShape="1">
          <a:blip r:embed="rId2"/>
          <a:srcRect r="45817"/>
          <a:stretch/>
        </p:blipFill>
        <p:spPr>
          <a:xfrm>
            <a:off x="3828208" y="1758665"/>
            <a:ext cx="4558105" cy="4665102"/>
          </a:xfrm>
          <a:prstGeom prst="rect">
            <a:avLst/>
          </a:prstGeom>
        </p:spPr>
      </p:pic>
    </p:spTree>
    <p:extLst>
      <p:ext uri="{BB962C8B-B14F-4D97-AF65-F5344CB8AC3E}">
        <p14:creationId xmlns:p14="http://schemas.microsoft.com/office/powerpoint/2010/main" val="3911555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59169-CB0B-430A-9D1F-0273D400A72F}"/>
              </a:ext>
            </a:extLst>
          </p:cNvPr>
          <p:cNvSpPr>
            <a:spLocks noGrp="1"/>
          </p:cNvSpPr>
          <p:nvPr>
            <p:ph type="title"/>
          </p:nvPr>
        </p:nvSpPr>
        <p:spPr/>
        <p:txBody>
          <a:bodyPr/>
          <a:lstStyle/>
          <a:p>
            <a:pPr algn="l"/>
            <a:r>
              <a:rPr lang="fr-FR" dirty="0"/>
              <a:t>Agenda</a:t>
            </a:r>
          </a:p>
        </p:txBody>
      </p:sp>
      <p:pic>
        <p:nvPicPr>
          <p:cNvPr id="3" name="Picture 2">
            <a:extLst>
              <a:ext uri="{FF2B5EF4-FFF2-40B4-BE49-F238E27FC236}">
                <a16:creationId xmlns:a16="http://schemas.microsoft.com/office/drawing/2014/main" id="{9D424515-6AD4-452C-A144-594387AB6555}"/>
              </a:ext>
            </a:extLst>
          </p:cNvPr>
          <p:cNvPicPr>
            <a:picLocks noChangeAspect="1"/>
          </p:cNvPicPr>
          <p:nvPr/>
        </p:nvPicPr>
        <p:blipFill rotWithShape="1">
          <a:blip r:embed="rId2">
            <a:extLst>
              <a:ext uri="{28A0092B-C50C-407E-A947-70E740481C1C}">
                <a14:useLocalDpi xmlns:a14="http://schemas.microsoft.com/office/drawing/2010/main" val="0"/>
              </a:ext>
            </a:extLst>
          </a:blip>
          <a:srcRect l="34340"/>
          <a:stretch/>
        </p:blipFill>
        <p:spPr>
          <a:xfrm>
            <a:off x="0" y="1447710"/>
            <a:ext cx="3125793" cy="4760596"/>
          </a:xfrm>
          <a:prstGeom prst="rect">
            <a:avLst/>
          </a:prstGeom>
        </p:spPr>
      </p:pic>
      <p:sp>
        <p:nvSpPr>
          <p:cNvPr id="48" name="Rectangle 47">
            <a:extLst>
              <a:ext uri="{FF2B5EF4-FFF2-40B4-BE49-F238E27FC236}">
                <a16:creationId xmlns:a16="http://schemas.microsoft.com/office/drawing/2014/main" id="{6F75808A-CD3C-4DAE-9F42-980BB9CA0ADC}"/>
              </a:ext>
            </a:extLst>
          </p:cNvPr>
          <p:cNvSpPr/>
          <p:nvPr/>
        </p:nvSpPr>
        <p:spPr>
          <a:xfrm>
            <a:off x="3738049" y="1613890"/>
            <a:ext cx="7815262" cy="49944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2000" b="1" dirty="0">
                <a:solidFill>
                  <a:schemeClr val="tx2"/>
                </a:solidFill>
              </a:rPr>
              <a:t>1. What is topic extraction?</a:t>
            </a:r>
          </a:p>
          <a:p>
            <a:pPr>
              <a:lnSpc>
                <a:spcPct val="150000"/>
              </a:lnSpc>
            </a:pPr>
            <a:r>
              <a:rPr lang="en-US" sz="2000" dirty="0">
                <a:solidFill>
                  <a:schemeClr val="bg2"/>
                </a:solidFill>
              </a:rPr>
              <a:t>2. Various text representations</a:t>
            </a:r>
          </a:p>
          <a:p>
            <a:pPr>
              <a:lnSpc>
                <a:spcPct val="150000"/>
              </a:lnSpc>
            </a:pPr>
            <a:r>
              <a:rPr lang="en-US" sz="2000" dirty="0">
                <a:solidFill>
                  <a:schemeClr val="bg2"/>
                </a:solidFill>
              </a:rPr>
              <a:t>3. Latent Semantic Analysis (LSA)</a:t>
            </a:r>
          </a:p>
          <a:p>
            <a:pPr>
              <a:lnSpc>
                <a:spcPct val="150000"/>
              </a:lnSpc>
            </a:pPr>
            <a:r>
              <a:rPr lang="en-US" sz="2000" dirty="0">
                <a:solidFill>
                  <a:schemeClr val="bg2"/>
                </a:solidFill>
              </a:rPr>
              <a:t>4. Non negative Matrix Factorization (NMF)</a:t>
            </a:r>
          </a:p>
          <a:p>
            <a:pPr>
              <a:lnSpc>
                <a:spcPct val="150000"/>
              </a:lnSpc>
            </a:pPr>
            <a:r>
              <a:rPr lang="en-US" sz="2000" dirty="0">
                <a:solidFill>
                  <a:schemeClr val="bg2"/>
                </a:solidFill>
              </a:rPr>
              <a:t>5. Latent Dirichlet Allocation (LDA)</a:t>
            </a:r>
          </a:p>
          <a:p>
            <a:pPr>
              <a:lnSpc>
                <a:spcPct val="150000"/>
              </a:lnSpc>
            </a:pPr>
            <a:r>
              <a:rPr lang="en-US" sz="2000" dirty="0">
                <a:solidFill>
                  <a:schemeClr val="bg2"/>
                </a:solidFill>
              </a:rPr>
              <a:t>6. Word2vec</a:t>
            </a:r>
          </a:p>
          <a:p>
            <a:pPr>
              <a:lnSpc>
                <a:spcPct val="150000"/>
              </a:lnSpc>
            </a:pPr>
            <a:r>
              <a:rPr lang="en-US" sz="2000" dirty="0">
                <a:solidFill>
                  <a:schemeClr val="bg2"/>
                </a:solidFill>
              </a:rPr>
              <a:t>7. Steering Committee</a:t>
            </a:r>
          </a:p>
          <a:p>
            <a:pPr>
              <a:lnSpc>
                <a:spcPct val="150000"/>
              </a:lnSpc>
            </a:pPr>
            <a:r>
              <a:rPr lang="en-US" sz="2000" dirty="0">
                <a:solidFill>
                  <a:schemeClr val="bg2"/>
                </a:solidFill>
              </a:rPr>
              <a:t>8. Conclusion</a:t>
            </a:r>
          </a:p>
          <a:p>
            <a:pPr>
              <a:lnSpc>
                <a:spcPct val="150000"/>
              </a:lnSpc>
            </a:pPr>
            <a:r>
              <a:rPr lang="en-US" sz="2000" dirty="0">
                <a:solidFill>
                  <a:schemeClr val="bg2"/>
                </a:solidFill>
              </a:rPr>
              <a:t>9. To go further: graph of word</a:t>
            </a:r>
          </a:p>
        </p:txBody>
      </p:sp>
    </p:spTree>
    <p:extLst>
      <p:ext uri="{BB962C8B-B14F-4D97-AF65-F5344CB8AC3E}">
        <p14:creationId xmlns:p14="http://schemas.microsoft.com/office/powerpoint/2010/main" val="11676021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BD546-ED96-4E7D-A59C-E9F5D60DF340}"/>
              </a:ext>
            </a:extLst>
          </p:cNvPr>
          <p:cNvSpPr>
            <a:spLocks noGrp="1"/>
          </p:cNvSpPr>
          <p:nvPr>
            <p:ph type="title"/>
          </p:nvPr>
        </p:nvSpPr>
        <p:spPr/>
        <p:txBody>
          <a:bodyPr/>
          <a:lstStyle/>
          <a:p>
            <a:r>
              <a:rPr lang="en-US" dirty="0"/>
              <a:t>Graph of words</a:t>
            </a:r>
            <a:br>
              <a:rPr lang="en-US" dirty="0"/>
            </a:br>
            <a:r>
              <a:rPr lang="en-US" dirty="0"/>
              <a:t>(3/3)</a:t>
            </a:r>
          </a:p>
        </p:txBody>
      </p:sp>
      <p:sp>
        <p:nvSpPr>
          <p:cNvPr id="3" name="Rectangle 2">
            <a:extLst>
              <a:ext uri="{FF2B5EF4-FFF2-40B4-BE49-F238E27FC236}">
                <a16:creationId xmlns:a16="http://schemas.microsoft.com/office/drawing/2014/main" id="{3A26EFF9-0BA4-4691-8CC6-EF0DAE93EBC5}"/>
              </a:ext>
            </a:extLst>
          </p:cNvPr>
          <p:cNvSpPr/>
          <p:nvPr/>
        </p:nvSpPr>
        <p:spPr>
          <a:xfrm>
            <a:off x="4006325" y="3244334"/>
            <a:ext cx="4241867" cy="923330"/>
          </a:xfrm>
          <a:prstGeom prst="rect">
            <a:avLst/>
          </a:prstGeom>
        </p:spPr>
        <p:txBody>
          <a:bodyPr wrap="none">
            <a:spAutoFit/>
          </a:bodyPr>
          <a:lstStyle/>
          <a:p>
            <a:pPr algn="ctr"/>
            <a:r>
              <a:rPr lang="en-US" b="1" dirty="0">
                <a:solidFill>
                  <a:schemeClr val="tx2"/>
                </a:solidFill>
              </a:rPr>
              <a:t>Interactive live demo</a:t>
            </a:r>
            <a:endParaRPr lang="en-US" b="1" dirty="0">
              <a:solidFill>
                <a:schemeClr val="tx2"/>
              </a:solidFill>
              <a:hlinkClick r:id="rId2">
                <a:extLst>
                  <a:ext uri="{A12FA001-AC4F-418D-AE19-62706E023703}">
                    <ahyp:hlinkClr xmlns:ahyp="http://schemas.microsoft.com/office/drawing/2018/hyperlinkcolor" val="tx"/>
                  </a:ext>
                </a:extLst>
              </a:hlinkClick>
            </a:endParaRPr>
          </a:p>
          <a:p>
            <a:endParaRPr lang="en-US" dirty="0">
              <a:hlinkClick r:id="rId2">
                <a:extLst>
                  <a:ext uri="{A12FA001-AC4F-418D-AE19-62706E023703}">
                    <ahyp:hlinkClr xmlns:ahyp="http://schemas.microsoft.com/office/drawing/2018/hyperlinkcolor" val="tx"/>
                  </a:ext>
                </a:extLst>
              </a:hlinkClick>
            </a:endParaRPr>
          </a:p>
          <a:p>
            <a:r>
              <a:rPr lang="en-US" dirty="0">
                <a:hlinkClick r:id="rId2">
                  <a:extLst>
                    <a:ext uri="{A12FA001-AC4F-418D-AE19-62706E023703}">
                      <ahyp:hlinkClr xmlns:ahyp="http://schemas.microsoft.com/office/drawing/2018/hyperlinkcolor" val="tx"/>
                    </a:ext>
                  </a:extLst>
                </a:hlinkClick>
              </a:rPr>
              <a:t>https://safetyapp.shinyapps.io/GoWvis/</a:t>
            </a:r>
            <a:r>
              <a:rPr lang="en-US" dirty="0"/>
              <a:t> </a:t>
            </a:r>
          </a:p>
        </p:txBody>
      </p:sp>
    </p:spTree>
    <p:extLst>
      <p:ext uri="{BB962C8B-B14F-4D97-AF65-F5344CB8AC3E}">
        <p14:creationId xmlns:p14="http://schemas.microsoft.com/office/powerpoint/2010/main" val="1966143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F8DC9-D091-45F4-82B3-DF2A1E742422}"/>
              </a:ext>
            </a:extLst>
          </p:cNvPr>
          <p:cNvSpPr>
            <a:spLocks noGrp="1"/>
          </p:cNvSpPr>
          <p:nvPr>
            <p:ph type="title"/>
          </p:nvPr>
        </p:nvSpPr>
        <p:spPr/>
        <p:txBody>
          <a:bodyPr/>
          <a:lstStyle/>
          <a:p>
            <a:r>
              <a:rPr lang="en-US" dirty="0"/>
              <a:t>What is topic extraction?</a:t>
            </a:r>
          </a:p>
        </p:txBody>
      </p:sp>
      <p:sp>
        <p:nvSpPr>
          <p:cNvPr id="3" name="Rectangle 2">
            <a:extLst>
              <a:ext uri="{FF2B5EF4-FFF2-40B4-BE49-F238E27FC236}">
                <a16:creationId xmlns:a16="http://schemas.microsoft.com/office/drawing/2014/main" id="{DB8432D5-27DB-475A-AE45-3ACA215BCBEB}"/>
              </a:ext>
            </a:extLst>
          </p:cNvPr>
          <p:cNvSpPr/>
          <p:nvPr/>
        </p:nvSpPr>
        <p:spPr>
          <a:xfrm>
            <a:off x="1019003" y="1781630"/>
            <a:ext cx="10153993" cy="2585323"/>
          </a:xfrm>
          <a:prstGeom prst="rect">
            <a:avLst/>
          </a:prstGeom>
        </p:spPr>
        <p:txBody>
          <a:bodyPr wrap="square">
            <a:spAutoFit/>
          </a:bodyPr>
          <a:lstStyle/>
          <a:p>
            <a:pPr marL="285750" indent="-285750" algn="just">
              <a:buFont typeface="Wingdings" panose="05000000000000000000" pitchFamily="2" charset="2"/>
              <a:buChar char="§"/>
            </a:pPr>
            <a:r>
              <a:rPr lang="en-US" b="1" dirty="0"/>
              <a:t>Topic extraction </a:t>
            </a:r>
            <a:r>
              <a:rPr lang="en-US" dirty="0"/>
              <a:t>(also called topic modeling) is a branch of unsupervised NLU which is used to represent a document with the help of several </a:t>
            </a:r>
            <a:r>
              <a:rPr lang="en-US" b="1" dirty="0"/>
              <a:t>topics</a:t>
            </a:r>
            <a:r>
              <a:rPr lang="en-US" dirty="0"/>
              <a:t> that can best </a:t>
            </a:r>
            <a:r>
              <a:rPr lang="en-US" b="1" dirty="0"/>
              <a:t>explain the underlying information</a:t>
            </a:r>
            <a:r>
              <a:rPr lang="en-US" dirty="0"/>
              <a:t> in the document.</a:t>
            </a:r>
          </a:p>
          <a:p>
            <a:pPr marL="285750" indent="-285750" algn="just">
              <a:buFont typeface="Wingdings" panose="05000000000000000000" pitchFamily="2" charset="2"/>
              <a:buChar char="§"/>
            </a:pPr>
            <a:endParaRPr lang="en-US" dirty="0"/>
          </a:p>
          <a:p>
            <a:pPr marL="285750" indent="-285750" algn="just">
              <a:buFont typeface="Wingdings" panose="05000000000000000000" pitchFamily="2" charset="2"/>
              <a:buChar char="§"/>
            </a:pPr>
            <a:r>
              <a:rPr lang="en-US" dirty="0"/>
              <a:t>We have a collection of words that we want to group together in such a way that each group represents a topic in a document.</a:t>
            </a:r>
          </a:p>
          <a:p>
            <a:pPr marL="285750" indent="-285750" algn="just">
              <a:buFont typeface="Wingdings" panose="05000000000000000000" pitchFamily="2" charset="2"/>
              <a:buChar char="§"/>
            </a:pPr>
            <a:endParaRPr lang="en-US" dirty="0"/>
          </a:p>
          <a:p>
            <a:pPr marL="285750" indent="-285750" algn="just">
              <a:buFont typeface="Wingdings" panose="05000000000000000000" pitchFamily="2" charset="2"/>
              <a:buChar char="§"/>
            </a:pPr>
            <a:r>
              <a:rPr lang="en-US" dirty="0"/>
              <a:t>Topic extraction focuses on finding the </a:t>
            </a:r>
            <a:r>
              <a:rPr lang="en-US" b="1" dirty="0"/>
              <a:t>hidden thematic structures </a:t>
            </a:r>
            <a:r>
              <a:rPr lang="en-US" dirty="0"/>
              <a:t>in the text, as it is believed that every text that we write is composed of themes like sports, physics, aerospace etc.</a:t>
            </a:r>
          </a:p>
        </p:txBody>
      </p:sp>
      <p:grpSp>
        <p:nvGrpSpPr>
          <p:cNvPr id="28" name="Group 27">
            <a:extLst>
              <a:ext uri="{FF2B5EF4-FFF2-40B4-BE49-F238E27FC236}">
                <a16:creationId xmlns:a16="http://schemas.microsoft.com/office/drawing/2014/main" id="{45AB5031-AA71-4B50-84D6-5F9778205DEC}"/>
              </a:ext>
            </a:extLst>
          </p:cNvPr>
          <p:cNvGrpSpPr/>
          <p:nvPr/>
        </p:nvGrpSpPr>
        <p:grpSpPr>
          <a:xfrm>
            <a:off x="1855630" y="4740966"/>
            <a:ext cx="8503261" cy="1378226"/>
            <a:chOff x="1855630" y="4740966"/>
            <a:chExt cx="8503261" cy="1378226"/>
          </a:xfrm>
        </p:grpSpPr>
        <p:sp>
          <p:nvSpPr>
            <p:cNvPr id="4" name="Rectangle 3">
              <a:extLst>
                <a:ext uri="{FF2B5EF4-FFF2-40B4-BE49-F238E27FC236}">
                  <a16:creationId xmlns:a16="http://schemas.microsoft.com/office/drawing/2014/main" id="{898F639F-CCF6-417E-8250-88A6356052F3}"/>
                </a:ext>
              </a:extLst>
            </p:cNvPr>
            <p:cNvSpPr/>
            <p:nvPr/>
          </p:nvSpPr>
          <p:spPr>
            <a:xfrm>
              <a:off x="1855630" y="4740966"/>
              <a:ext cx="8503261" cy="13782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t>Document</a:t>
              </a:r>
            </a:p>
          </p:txBody>
        </p:sp>
        <p:grpSp>
          <p:nvGrpSpPr>
            <p:cNvPr id="23" name="Group 22">
              <a:extLst>
                <a:ext uri="{FF2B5EF4-FFF2-40B4-BE49-F238E27FC236}">
                  <a16:creationId xmlns:a16="http://schemas.microsoft.com/office/drawing/2014/main" id="{368FE847-B5CD-457C-9D32-F71011D457F8}"/>
                </a:ext>
              </a:extLst>
            </p:cNvPr>
            <p:cNvGrpSpPr/>
            <p:nvPr/>
          </p:nvGrpSpPr>
          <p:grpSpPr>
            <a:xfrm>
              <a:off x="2332383" y="4824977"/>
              <a:ext cx="7792279" cy="1096132"/>
              <a:chOff x="2332383" y="4824977"/>
              <a:chExt cx="7792279" cy="1096132"/>
            </a:xfrm>
          </p:grpSpPr>
          <p:sp>
            <p:nvSpPr>
              <p:cNvPr id="5" name="Rectangle 4">
                <a:extLst>
                  <a:ext uri="{FF2B5EF4-FFF2-40B4-BE49-F238E27FC236}">
                    <a16:creationId xmlns:a16="http://schemas.microsoft.com/office/drawing/2014/main" id="{3B76FEEE-7C61-4051-AD34-2BA69899D1F5}"/>
                  </a:ext>
                </a:extLst>
              </p:cNvPr>
              <p:cNvSpPr/>
              <p:nvPr/>
            </p:nvSpPr>
            <p:spPr>
              <a:xfrm>
                <a:off x="3452191" y="5214731"/>
                <a:ext cx="662609" cy="1258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067160A-3755-42C1-98B1-A8C82674C1F9}"/>
                  </a:ext>
                </a:extLst>
              </p:cNvPr>
              <p:cNvSpPr/>
              <p:nvPr/>
            </p:nvSpPr>
            <p:spPr>
              <a:xfrm>
                <a:off x="3856383" y="5493027"/>
                <a:ext cx="662609" cy="1258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1B5E2DB-527D-4559-AE12-72FF0B4C314F}"/>
                  </a:ext>
                </a:extLst>
              </p:cNvPr>
              <p:cNvSpPr/>
              <p:nvPr/>
            </p:nvSpPr>
            <p:spPr>
              <a:xfrm>
                <a:off x="2882347" y="5630960"/>
                <a:ext cx="662609" cy="1258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BEA5DBA-132D-4E2E-A263-9703A8B5D3B4}"/>
                  </a:ext>
                </a:extLst>
              </p:cNvPr>
              <p:cNvSpPr/>
              <p:nvPr/>
            </p:nvSpPr>
            <p:spPr>
              <a:xfrm>
                <a:off x="5234608" y="5088835"/>
                <a:ext cx="662609" cy="1258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03CA813-E8F1-4AE9-8B40-5E6A5D8BE89E}"/>
                  </a:ext>
                </a:extLst>
              </p:cNvPr>
              <p:cNvSpPr/>
              <p:nvPr/>
            </p:nvSpPr>
            <p:spPr>
              <a:xfrm>
                <a:off x="5234607" y="5733058"/>
                <a:ext cx="662609" cy="1258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FE53B9B-A6BB-432F-8952-AE422B8BEBED}"/>
                  </a:ext>
                </a:extLst>
              </p:cNvPr>
              <p:cNvSpPr/>
              <p:nvPr/>
            </p:nvSpPr>
            <p:spPr>
              <a:xfrm>
                <a:off x="6274904" y="5367131"/>
                <a:ext cx="662609" cy="1258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529CA1B-B0B9-4300-A9BB-4EA4BCA51F91}"/>
                  </a:ext>
                </a:extLst>
              </p:cNvPr>
              <p:cNvSpPr/>
              <p:nvPr/>
            </p:nvSpPr>
            <p:spPr>
              <a:xfrm>
                <a:off x="7134140" y="5025887"/>
                <a:ext cx="662609" cy="1258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DAB7654-C9B8-4BE5-8A01-A47F93320BB0}"/>
                  </a:ext>
                </a:extLst>
              </p:cNvPr>
              <p:cNvSpPr/>
              <p:nvPr/>
            </p:nvSpPr>
            <p:spPr>
              <a:xfrm>
                <a:off x="5122962" y="5376630"/>
                <a:ext cx="662609" cy="1258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20386C-4A0A-400E-B1F2-111CA6F08979}"/>
                  </a:ext>
                </a:extLst>
              </p:cNvPr>
              <p:cNvSpPr/>
              <p:nvPr/>
            </p:nvSpPr>
            <p:spPr>
              <a:xfrm>
                <a:off x="2332383" y="5269320"/>
                <a:ext cx="662609" cy="1258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50FBE84-B131-427F-97E3-68EF78902A03}"/>
                  </a:ext>
                </a:extLst>
              </p:cNvPr>
              <p:cNvSpPr/>
              <p:nvPr/>
            </p:nvSpPr>
            <p:spPr>
              <a:xfrm>
                <a:off x="3856382" y="5795213"/>
                <a:ext cx="662609" cy="1258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E494BAD-3913-4E16-B10B-E0C9678AE4A0}"/>
                  </a:ext>
                </a:extLst>
              </p:cNvPr>
              <p:cNvSpPr/>
              <p:nvPr/>
            </p:nvSpPr>
            <p:spPr>
              <a:xfrm>
                <a:off x="9462053" y="4824977"/>
                <a:ext cx="662609" cy="1258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F063A6D-F439-40E9-929D-A2E071ADC373}"/>
                  </a:ext>
                </a:extLst>
              </p:cNvPr>
              <p:cNvSpPr/>
              <p:nvPr/>
            </p:nvSpPr>
            <p:spPr>
              <a:xfrm>
                <a:off x="9309653" y="5285096"/>
                <a:ext cx="662609" cy="1258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125B7EE-B919-4FDF-8521-52F38879C638}"/>
                  </a:ext>
                </a:extLst>
              </p:cNvPr>
              <p:cNvSpPr/>
              <p:nvPr/>
            </p:nvSpPr>
            <p:spPr>
              <a:xfrm>
                <a:off x="8591719" y="5159200"/>
                <a:ext cx="662609" cy="1258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E1C37D5-0587-4FB4-9C89-3E46B420BF73}"/>
                  </a:ext>
                </a:extLst>
              </p:cNvPr>
              <p:cNvSpPr/>
              <p:nvPr/>
            </p:nvSpPr>
            <p:spPr>
              <a:xfrm>
                <a:off x="8944888" y="5670110"/>
                <a:ext cx="662609" cy="1258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BF0CE5E-6673-4C68-93BF-B0585864B8D2}"/>
                  </a:ext>
                </a:extLst>
              </p:cNvPr>
              <p:cNvSpPr/>
              <p:nvPr/>
            </p:nvSpPr>
            <p:spPr>
              <a:xfrm>
                <a:off x="8673546" y="4966693"/>
                <a:ext cx="662609" cy="1258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F5DBA79-44BB-4DDF-8E13-357B5257E80D}"/>
                  </a:ext>
                </a:extLst>
              </p:cNvPr>
              <p:cNvSpPr/>
              <p:nvPr/>
            </p:nvSpPr>
            <p:spPr>
              <a:xfrm>
                <a:off x="7496099" y="5254942"/>
                <a:ext cx="662609" cy="1258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CCD9127-C38D-46EF-8F8D-5BF36B17AF73}"/>
                  </a:ext>
                </a:extLst>
              </p:cNvPr>
              <p:cNvSpPr/>
              <p:nvPr/>
            </p:nvSpPr>
            <p:spPr>
              <a:xfrm>
                <a:off x="6457787" y="5677829"/>
                <a:ext cx="662609" cy="1258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AE740DE-9FC7-47CB-8FE9-9C25C303F83E}"/>
                  </a:ext>
                </a:extLst>
              </p:cNvPr>
              <p:cNvSpPr/>
              <p:nvPr/>
            </p:nvSpPr>
            <p:spPr>
              <a:xfrm>
                <a:off x="8362120" y="5469928"/>
                <a:ext cx="662609" cy="1258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 name="Group 28">
            <a:extLst>
              <a:ext uri="{FF2B5EF4-FFF2-40B4-BE49-F238E27FC236}">
                <a16:creationId xmlns:a16="http://schemas.microsoft.com/office/drawing/2014/main" id="{F0E584E7-35E7-4763-A9AC-95F1DA4D525F}"/>
              </a:ext>
            </a:extLst>
          </p:cNvPr>
          <p:cNvGrpSpPr/>
          <p:nvPr/>
        </p:nvGrpSpPr>
        <p:grpSpPr>
          <a:xfrm>
            <a:off x="1956681" y="5030212"/>
            <a:ext cx="2874357" cy="1051529"/>
            <a:chOff x="1956681" y="5030212"/>
            <a:chExt cx="2874357" cy="1051529"/>
          </a:xfrm>
        </p:grpSpPr>
        <p:sp>
          <p:nvSpPr>
            <p:cNvPr id="25" name="Oval 24">
              <a:extLst>
                <a:ext uri="{FF2B5EF4-FFF2-40B4-BE49-F238E27FC236}">
                  <a16:creationId xmlns:a16="http://schemas.microsoft.com/office/drawing/2014/main" id="{F2BFAF51-6804-4026-AD0D-1A171F387B64}"/>
                </a:ext>
              </a:extLst>
            </p:cNvPr>
            <p:cNvSpPr/>
            <p:nvPr/>
          </p:nvSpPr>
          <p:spPr>
            <a:xfrm rot="403300">
              <a:off x="2214874" y="5030212"/>
              <a:ext cx="2616164" cy="1051529"/>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99A8BB85-8248-40C4-9801-872B0FB28663}"/>
                </a:ext>
              </a:extLst>
            </p:cNvPr>
            <p:cNvSpPr txBox="1"/>
            <p:nvPr/>
          </p:nvSpPr>
          <p:spPr>
            <a:xfrm>
              <a:off x="1956681" y="5756856"/>
              <a:ext cx="660950" cy="276999"/>
            </a:xfrm>
            <a:prstGeom prst="rect">
              <a:avLst/>
            </a:prstGeom>
            <a:noFill/>
          </p:spPr>
          <p:txBody>
            <a:bodyPr wrap="none" rtlCol="0">
              <a:spAutoFit/>
            </a:bodyPr>
            <a:lstStyle/>
            <a:p>
              <a:r>
                <a:rPr lang="en-US" sz="1200" i="1" dirty="0">
                  <a:solidFill>
                    <a:schemeClr val="accent6"/>
                  </a:solidFill>
                </a:rPr>
                <a:t>Topic 1</a:t>
              </a:r>
            </a:p>
          </p:txBody>
        </p:sp>
      </p:grpSp>
      <p:grpSp>
        <p:nvGrpSpPr>
          <p:cNvPr id="33" name="Group 32">
            <a:extLst>
              <a:ext uri="{FF2B5EF4-FFF2-40B4-BE49-F238E27FC236}">
                <a16:creationId xmlns:a16="http://schemas.microsoft.com/office/drawing/2014/main" id="{00E43923-DD8F-4666-BA89-9A7E4499E6C5}"/>
              </a:ext>
            </a:extLst>
          </p:cNvPr>
          <p:cNvGrpSpPr/>
          <p:nvPr/>
        </p:nvGrpSpPr>
        <p:grpSpPr>
          <a:xfrm>
            <a:off x="3631600" y="4919075"/>
            <a:ext cx="4597887" cy="1134051"/>
            <a:chOff x="3631600" y="4919075"/>
            <a:chExt cx="4597887" cy="1134051"/>
          </a:xfrm>
        </p:grpSpPr>
        <p:sp>
          <p:nvSpPr>
            <p:cNvPr id="26" name="Oval 25">
              <a:extLst>
                <a:ext uri="{FF2B5EF4-FFF2-40B4-BE49-F238E27FC236}">
                  <a16:creationId xmlns:a16="http://schemas.microsoft.com/office/drawing/2014/main" id="{BFB0C09F-16B4-488F-949C-03711D27C11A}"/>
                </a:ext>
              </a:extLst>
            </p:cNvPr>
            <p:cNvSpPr/>
            <p:nvPr/>
          </p:nvSpPr>
          <p:spPr>
            <a:xfrm rot="21222144">
              <a:off x="3631600" y="4919075"/>
              <a:ext cx="4597887" cy="1134051"/>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D3DFE857-500B-4B63-901A-1778EDE57B0A}"/>
                </a:ext>
              </a:extLst>
            </p:cNvPr>
            <p:cNvSpPr txBox="1"/>
            <p:nvPr/>
          </p:nvSpPr>
          <p:spPr>
            <a:xfrm>
              <a:off x="7308416" y="5739059"/>
              <a:ext cx="648511" cy="276999"/>
            </a:xfrm>
            <a:prstGeom prst="rect">
              <a:avLst/>
            </a:prstGeom>
            <a:noFill/>
          </p:spPr>
          <p:txBody>
            <a:bodyPr wrap="none" rtlCol="0">
              <a:spAutoFit/>
            </a:bodyPr>
            <a:lstStyle/>
            <a:p>
              <a:r>
                <a:rPr lang="en-US" sz="1200" i="1" dirty="0">
                  <a:solidFill>
                    <a:schemeClr val="tx2"/>
                  </a:solidFill>
                </a:rPr>
                <a:t>Topic 2</a:t>
              </a:r>
            </a:p>
          </p:txBody>
        </p:sp>
      </p:grpSp>
      <p:grpSp>
        <p:nvGrpSpPr>
          <p:cNvPr id="32" name="Group 31">
            <a:extLst>
              <a:ext uri="{FF2B5EF4-FFF2-40B4-BE49-F238E27FC236}">
                <a16:creationId xmlns:a16="http://schemas.microsoft.com/office/drawing/2014/main" id="{E2DA3E95-3B2C-4A56-8E52-13AB9984405C}"/>
              </a:ext>
            </a:extLst>
          </p:cNvPr>
          <p:cNvGrpSpPr/>
          <p:nvPr/>
        </p:nvGrpSpPr>
        <p:grpSpPr>
          <a:xfrm>
            <a:off x="8222937" y="4628124"/>
            <a:ext cx="2130137" cy="1387934"/>
            <a:chOff x="8222937" y="4628124"/>
            <a:chExt cx="2130137" cy="1387934"/>
          </a:xfrm>
        </p:grpSpPr>
        <p:sp>
          <p:nvSpPr>
            <p:cNvPr id="24" name="Oval 23">
              <a:extLst>
                <a:ext uri="{FF2B5EF4-FFF2-40B4-BE49-F238E27FC236}">
                  <a16:creationId xmlns:a16="http://schemas.microsoft.com/office/drawing/2014/main" id="{3BF45FCF-1AA8-4151-98F3-CBFA4DDBF913}"/>
                </a:ext>
              </a:extLst>
            </p:cNvPr>
            <p:cNvSpPr/>
            <p:nvPr/>
          </p:nvSpPr>
          <p:spPr>
            <a:xfrm rot="20042339">
              <a:off x="8222937" y="4628124"/>
              <a:ext cx="2130137" cy="12991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5F32646C-D801-46B2-98CE-AD5461691E0E}"/>
                </a:ext>
              </a:extLst>
            </p:cNvPr>
            <p:cNvSpPr txBox="1"/>
            <p:nvPr/>
          </p:nvSpPr>
          <p:spPr>
            <a:xfrm>
              <a:off x="9702628" y="5739059"/>
              <a:ext cx="648511" cy="276999"/>
            </a:xfrm>
            <a:prstGeom prst="rect">
              <a:avLst/>
            </a:prstGeom>
            <a:noFill/>
          </p:spPr>
          <p:txBody>
            <a:bodyPr wrap="none" rtlCol="0">
              <a:spAutoFit/>
            </a:bodyPr>
            <a:lstStyle/>
            <a:p>
              <a:r>
                <a:rPr lang="en-US" sz="1200" i="1" dirty="0">
                  <a:solidFill>
                    <a:srgbClr val="FF0000"/>
                  </a:solidFill>
                </a:rPr>
                <a:t>Topic 3</a:t>
              </a:r>
            </a:p>
          </p:txBody>
        </p:sp>
      </p:grpSp>
    </p:spTree>
    <p:extLst>
      <p:ext uri="{BB962C8B-B14F-4D97-AF65-F5344CB8AC3E}">
        <p14:creationId xmlns:p14="http://schemas.microsoft.com/office/powerpoint/2010/main" val="1205625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C7E98-F0A5-4232-AD1B-151CF161AB29}"/>
              </a:ext>
            </a:extLst>
          </p:cNvPr>
          <p:cNvSpPr>
            <a:spLocks noGrp="1"/>
          </p:cNvSpPr>
          <p:nvPr>
            <p:ph type="title"/>
          </p:nvPr>
        </p:nvSpPr>
        <p:spPr/>
        <p:txBody>
          <a:bodyPr/>
          <a:lstStyle/>
          <a:p>
            <a:r>
              <a:rPr lang="en-US" dirty="0"/>
              <a:t>Dimensionality reduction</a:t>
            </a:r>
          </a:p>
        </p:txBody>
      </p:sp>
      <p:sp>
        <p:nvSpPr>
          <p:cNvPr id="3" name="Rectangle 2">
            <a:extLst>
              <a:ext uri="{FF2B5EF4-FFF2-40B4-BE49-F238E27FC236}">
                <a16:creationId xmlns:a16="http://schemas.microsoft.com/office/drawing/2014/main" id="{FEAC19F4-2C1E-47D1-ADC7-D3833D9BD750}"/>
              </a:ext>
            </a:extLst>
          </p:cNvPr>
          <p:cNvSpPr/>
          <p:nvPr/>
        </p:nvSpPr>
        <p:spPr>
          <a:xfrm>
            <a:off x="1270448" y="1882603"/>
            <a:ext cx="9673625" cy="1754326"/>
          </a:xfrm>
          <a:prstGeom prst="rect">
            <a:avLst/>
          </a:prstGeom>
        </p:spPr>
        <p:txBody>
          <a:bodyPr wrap="square">
            <a:spAutoFit/>
          </a:bodyPr>
          <a:lstStyle/>
          <a:p>
            <a:pPr algn="just"/>
            <a:r>
              <a:rPr lang="en-US" dirty="0">
                <a:ea typeface="ＭＳ Ｐゴシック" charset="-128"/>
                <a:cs typeface="Arial"/>
              </a:rPr>
              <a:t>Topic extraction usually starts with </a:t>
            </a:r>
            <a:r>
              <a:rPr lang="en-US" b="1" dirty="0">
                <a:ea typeface="ＭＳ Ｐゴシック" charset="-128"/>
                <a:cs typeface="Arial"/>
              </a:rPr>
              <a:t>dimensionality reduction</a:t>
            </a:r>
            <a:r>
              <a:rPr lang="en-US" dirty="0">
                <a:ea typeface="ＭＳ Ｐゴシック" charset="-128"/>
                <a:cs typeface="Arial"/>
              </a:rPr>
              <a:t>. This process reduces the number of random variables under consideration by obtaining a </a:t>
            </a:r>
            <a:r>
              <a:rPr lang="en-US" b="1" dirty="0">
                <a:ea typeface="ＭＳ Ｐゴシック" charset="-128"/>
                <a:cs typeface="Arial"/>
              </a:rPr>
              <a:t>set of principal variables</a:t>
            </a:r>
            <a:r>
              <a:rPr lang="en-US" dirty="0">
                <a:ea typeface="ＭＳ Ｐゴシック" charset="-128"/>
                <a:cs typeface="Arial"/>
              </a:rPr>
              <a:t>. </a:t>
            </a:r>
          </a:p>
          <a:p>
            <a:pPr algn="just"/>
            <a:r>
              <a:rPr lang="en-US" dirty="0">
                <a:ea typeface="ＭＳ Ｐゴシック" charset="-128"/>
                <a:cs typeface="Arial"/>
              </a:rPr>
              <a:t>The obtained features are a </a:t>
            </a:r>
            <a:r>
              <a:rPr lang="en-US" b="1" dirty="0">
                <a:ea typeface="ＭＳ Ｐゴシック" charset="-128"/>
                <a:cs typeface="Arial"/>
              </a:rPr>
              <a:t>combination</a:t>
            </a:r>
            <a:r>
              <a:rPr lang="en-US" dirty="0">
                <a:ea typeface="ＭＳ Ｐゴシック" charset="-128"/>
                <a:cs typeface="Arial"/>
              </a:rPr>
              <a:t> of the original ones.</a:t>
            </a:r>
          </a:p>
          <a:p>
            <a:pPr marL="742950" lvl="1" indent="-285750" algn="just">
              <a:buFont typeface="Arial" panose="020B0604020202020204" pitchFamily="34" charset="0"/>
              <a:buChar char="•"/>
            </a:pPr>
            <a:endParaRPr lang="en-US" dirty="0">
              <a:ea typeface="ＭＳ Ｐゴシック" charset="-128"/>
              <a:cs typeface="Arial"/>
            </a:endParaRPr>
          </a:p>
          <a:p>
            <a:pPr algn="just"/>
            <a:r>
              <a:rPr lang="en-US" dirty="0">
                <a:ea typeface="ＭＳ Ｐゴシック" charset="-128"/>
                <a:cs typeface="Arial"/>
              </a:rPr>
              <a:t>It consists of finding a</a:t>
            </a:r>
            <a:r>
              <a:rPr lang="en-US" dirty="0"/>
              <a:t> </a:t>
            </a:r>
            <a:r>
              <a:rPr lang="en-US" dirty="0">
                <a:ea typeface="ＭＳ Ｐゴシック" charset="-128"/>
                <a:cs typeface="Arial"/>
              </a:rPr>
              <a:t>lower-dimensional representation of a dataset such that as much information as possible about the original data is preserved.</a:t>
            </a:r>
          </a:p>
        </p:txBody>
      </p:sp>
      <p:graphicFrame>
        <p:nvGraphicFramePr>
          <p:cNvPr id="5" name="Table 4">
            <a:extLst>
              <a:ext uri="{FF2B5EF4-FFF2-40B4-BE49-F238E27FC236}">
                <a16:creationId xmlns:a16="http://schemas.microsoft.com/office/drawing/2014/main" id="{745EF3A1-667C-4215-A858-674A757D8DF5}"/>
              </a:ext>
            </a:extLst>
          </p:cNvPr>
          <p:cNvGraphicFramePr>
            <a:graphicFrameLocks noGrp="1"/>
          </p:cNvGraphicFramePr>
          <p:nvPr>
            <p:extLst>
              <p:ext uri="{D42A27DB-BD31-4B8C-83A1-F6EECF244321}">
                <p14:modId xmlns:p14="http://schemas.microsoft.com/office/powerpoint/2010/main" val="2737112682"/>
              </p:ext>
            </p:extLst>
          </p:nvPr>
        </p:nvGraphicFramePr>
        <p:xfrm>
          <a:off x="1786833" y="4175905"/>
          <a:ext cx="3302000" cy="1854200"/>
        </p:xfrm>
        <a:graphic>
          <a:graphicData uri="http://schemas.openxmlformats.org/drawingml/2006/table">
            <a:tbl>
              <a:tblPr firstRow="1" bandRow="1">
                <a:tableStyleId>{5940675A-B579-460E-94D1-54222C63F5DA}</a:tableStyleId>
              </a:tblPr>
              <a:tblGrid>
                <a:gridCol w="330200">
                  <a:extLst>
                    <a:ext uri="{9D8B030D-6E8A-4147-A177-3AD203B41FA5}">
                      <a16:colId xmlns:a16="http://schemas.microsoft.com/office/drawing/2014/main" val="3119961737"/>
                    </a:ext>
                  </a:extLst>
                </a:gridCol>
                <a:gridCol w="330200">
                  <a:extLst>
                    <a:ext uri="{9D8B030D-6E8A-4147-A177-3AD203B41FA5}">
                      <a16:colId xmlns:a16="http://schemas.microsoft.com/office/drawing/2014/main" val="1118331977"/>
                    </a:ext>
                  </a:extLst>
                </a:gridCol>
                <a:gridCol w="330200">
                  <a:extLst>
                    <a:ext uri="{9D8B030D-6E8A-4147-A177-3AD203B41FA5}">
                      <a16:colId xmlns:a16="http://schemas.microsoft.com/office/drawing/2014/main" val="1543321442"/>
                    </a:ext>
                  </a:extLst>
                </a:gridCol>
                <a:gridCol w="330200">
                  <a:extLst>
                    <a:ext uri="{9D8B030D-6E8A-4147-A177-3AD203B41FA5}">
                      <a16:colId xmlns:a16="http://schemas.microsoft.com/office/drawing/2014/main" val="513186799"/>
                    </a:ext>
                  </a:extLst>
                </a:gridCol>
                <a:gridCol w="330200">
                  <a:extLst>
                    <a:ext uri="{9D8B030D-6E8A-4147-A177-3AD203B41FA5}">
                      <a16:colId xmlns:a16="http://schemas.microsoft.com/office/drawing/2014/main" val="1444690447"/>
                    </a:ext>
                  </a:extLst>
                </a:gridCol>
                <a:gridCol w="330200">
                  <a:extLst>
                    <a:ext uri="{9D8B030D-6E8A-4147-A177-3AD203B41FA5}">
                      <a16:colId xmlns:a16="http://schemas.microsoft.com/office/drawing/2014/main" val="3197015123"/>
                    </a:ext>
                  </a:extLst>
                </a:gridCol>
                <a:gridCol w="330200">
                  <a:extLst>
                    <a:ext uri="{9D8B030D-6E8A-4147-A177-3AD203B41FA5}">
                      <a16:colId xmlns:a16="http://schemas.microsoft.com/office/drawing/2014/main" val="440549497"/>
                    </a:ext>
                  </a:extLst>
                </a:gridCol>
                <a:gridCol w="330200">
                  <a:extLst>
                    <a:ext uri="{9D8B030D-6E8A-4147-A177-3AD203B41FA5}">
                      <a16:colId xmlns:a16="http://schemas.microsoft.com/office/drawing/2014/main" val="951830452"/>
                    </a:ext>
                  </a:extLst>
                </a:gridCol>
                <a:gridCol w="330200">
                  <a:extLst>
                    <a:ext uri="{9D8B030D-6E8A-4147-A177-3AD203B41FA5}">
                      <a16:colId xmlns:a16="http://schemas.microsoft.com/office/drawing/2014/main" val="2965069228"/>
                    </a:ext>
                  </a:extLst>
                </a:gridCol>
                <a:gridCol w="330200">
                  <a:extLst>
                    <a:ext uri="{9D8B030D-6E8A-4147-A177-3AD203B41FA5}">
                      <a16:colId xmlns:a16="http://schemas.microsoft.com/office/drawing/2014/main" val="4166895918"/>
                    </a:ext>
                  </a:extLst>
                </a:gridCol>
              </a:tblGrid>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425312469"/>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378047687"/>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850994941"/>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430771807"/>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312369836"/>
                  </a:ext>
                </a:extLst>
              </a:tr>
            </a:tbl>
          </a:graphicData>
        </a:graphic>
      </p:graphicFrame>
      <p:graphicFrame>
        <p:nvGraphicFramePr>
          <p:cNvPr id="6" name="Table 5">
            <a:extLst>
              <a:ext uri="{FF2B5EF4-FFF2-40B4-BE49-F238E27FC236}">
                <a16:creationId xmlns:a16="http://schemas.microsoft.com/office/drawing/2014/main" id="{B2ADA573-8FCA-4354-90E8-4A6BDE9AAC51}"/>
              </a:ext>
            </a:extLst>
          </p:cNvPr>
          <p:cNvGraphicFramePr>
            <a:graphicFrameLocks noGrp="1"/>
          </p:cNvGraphicFramePr>
          <p:nvPr>
            <p:extLst>
              <p:ext uri="{D42A27DB-BD31-4B8C-83A1-F6EECF244321}">
                <p14:modId xmlns:p14="http://schemas.microsoft.com/office/powerpoint/2010/main" val="2286901680"/>
              </p:ext>
            </p:extLst>
          </p:nvPr>
        </p:nvGraphicFramePr>
        <p:xfrm>
          <a:off x="8982766" y="4175905"/>
          <a:ext cx="1069008" cy="1854200"/>
        </p:xfrm>
        <a:graphic>
          <a:graphicData uri="http://schemas.openxmlformats.org/drawingml/2006/table">
            <a:tbl>
              <a:tblPr firstRow="1" bandRow="1">
                <a:tableStyleId>{5940675A-B579-460E-94D1-54222C63F5DA}</a:tableStyleId>
              </a:tblPr>
              <a:tblGrid>
                <a:gridCol w="356336">
                  <a:extLst>
                    <a:ext uri="{9D8B030D-6E8A-4147-A177-3AD203B41FA5}">
                      <a16:colId xmlns:a16="http://schemas.microsoft.com/office/drawing/2014/main" val="1224437692"/>
                    </a:ext>
                  </a:extLst>
                </a:gridCol>
                <a:gridCol w="356336">
                  <a:extLst>
                    <a:ext uri="{9D8B030D-6E8A-4147-A177-3AD203B41FA5}">
                      <a16:colId xmlns:a16="http://schemas.microsoft.com/office/drawing/2014/main" val="1269833099"/>
                    </a:ext>
                  </a:extLst>
                </a:gridCol>
                <a:gridCol w="356336">
                  <a:extLst>
                    <a:ext uri="{9D8B030D-6E8A-4147-A177-3AD203B41FA5}">
                      <a16:colId xmlns:a16="http://schemas.microsoft.com/office/drawing/2014/main" val="3697245596"/>
                    </a:ext>
                  </a:extLst>
                </a:gridCol>
              </a:tblGrid>
              <a:tr h="37084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26172975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299616374"/>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81235904"/>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937357410"/>
                  </a:ext>
                </a:extLst>
              </a:tr>
              <a:tr h="3708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301484421"/>
                  </a:ext>
                </a:extLst>
              </a:tr>
            </a:tbl>
          </a:graphicData>
        </a:graphic>
      </p:graphicFrame>
      <p:sp>
        <p:nvSpPr>
          <p:cNvPr id="7" name="Arrow: Right 6">
            <a:extLst>
              <a:ext uri="{FF2B5EF4-FFF2-40B4-BE49-F238E27FC236}">
                <a16:creationId xmlns:a16="http://schemas.microsoft.com/office/drawing/2014/main" id="{50FB314A-26EB-4C1F-9DE4-7997FC02DBC6}"/>
              </a:ext>
            </a:extLst>
          </p:cNvPr>
          <p:cNvSpPr/>
          <p:nvPr/>
        </p:nvSpPr>
        <p:spPr>
          <a:xfrm>
            <a:off x="5738195" y="4738570"/>
            <a:ext cx="2729948" cy="72886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1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0" name="Object 89" hidden="1"/>
          <p:cNvGraphicFramePr>
            <a:graphicFrameLocks noChangeAspect="1"/>
          </p:cNvGraphicFramePr>
          <p:nvPr>
            <p:custDataLst>
              <p:tags r:id="rId2"/>
            </p:custDataLst>
            <p:ext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3074" name="think-cell Slide" r:id="rId5" imgW="216" imgH="216" progId="TCLayout.ActiveDocument.1">
                  <p:embed/>
                </p:oleObj>
              </mc:Choice>
              <mc:Fallback>
                <p:oleObj name="think-cell Slide" r:id="rId5" imgW="216" imgH="216" progId="TCLayout.ActiveDocument.1">
                  <p:embed/>
                  <p:pic>
                    <p:nvPicPr>
                      <p:cNvPr id="90" name="Object 89" hidden="1"/>
                      <p:cNvPicPr/>
                      <p:nvPr/>
                    </p:nvPicPr>
                    <p:blipFill>
                      <a:blip r:embed="rId6"/>
                      <a:stretch>
                        <a:fillRect/>
                      </a:stretch>
                    </p:blipFill>
                    <p:spPr>
                      <a:xfrm>
                        <a:off x="1525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normAutofit/>
          </a:bodyPr>
          <a:lstStyle/>
          <a:p>
            <a:r>
              <a:rPr lang="en-US" dirty="0">
                <a:latin typeface="Lato Light"/>
              </a:rPr>
              <a:t>Why do we perform dimensionality reduction ?</a:t>
            </a:r>
          </a:p>
        </p:txBody>
      </p:sp>
      <p:sp>
        <p:nvSpPr>
          <p:cNvPr id="17" name="Rectangle 3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4" name="Rectangle 40"/>
          <p:cNvSpPr>
            <a:spLocks noChangeArrowheads="1"/>
          </p:cNvSpPr>
          <p:nvPr/>
        </p:nvSpPr>
        <p:spPr bwMode="auto">
          <a:xfrm>
            <a:off x="0" y="42025"/>
            <a:ext cx="65" cy="373149"/>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152EC7FD-49FA-48C4-8E41-9CF69B350F57}"/>
              </a:ext>
            </a:extLst>
          </p:cNvPr>
          <p:cNvSpPr/>
          <p:nvPr/>
        </p:nvSpPr>
        <p:spPr>
          <a:xfrm>
            <a:off x="1470177" y="2795770"/>
            <a:ext cx="9251645" cy="2585323"/>
          </a:xfrm>
          <a:prstGeom prst="rect">
            <a:avLst/>
          </a:prstGeom>
        </p:spPr>
        <p:txBody>
          <a:bodyPr wrap="square">
            <a:spAutoFit/>
          </a:bodyPr>
          <a:lstStyle/>
          <a:p>
            <a:pPr algn="just"/>
            <a:r>
              <a:rPr lang="en-US" dirty="0">
                <a:ea typeface="ＭＳ Ｐゴシック" charset="-128"/>
                <a:cs typeface="Arial"/>
              </a:rPr>
              <a:t>Reducing the dimension of the data representation space allows solving many issues related to high dimensionality: </a:t>
            </a:r>
          </a:p>
          <a:p>
            <a:pPr algn="just"/>
            <a:endParaRPr lang="en-US" dirty="0">
              <a:ea typeface="ＭＳ Ｐゴシック" charset="-128"/>
              <a:cs typeface="Arial"/>
            </a:endParaRPr>
          </a:p>
          <a:p>
            <a:pPr marL="742950" lvl="1" indent="-285750" algn="just">
              <a:buFont typeface="Arial" panose="020B0604020202020204" pitchFamily="34" charset="0"/>
              <a:buChar char="•"/>
            </a:pPr>
            <a:r>
              <a:rPr lang="en-US" dirty="0">
                <a:ea typeface="ＭＳ Ｐゴシック" charset="-128"/>
                <a:cs typeface="Arial"/>
              </a:rPr>
              <a:t>Avoid the effects of curse of dimensionality</a:t>
            </a:r>
          </a:p>
          <a:p>
            <a:pPr marL="742950" lvl="1" indent="-285750" algn="just">
              <a:buFont typeface="Arial" panose="020B0604020202020204" pitchFamily="34" charset="0"/>
              <a:buChar char="•"/>
            </a:pPr>
            <a:r>
              <a:rPr lang="en-US" dirty="0">
                <a:ea typeface="ＭＳ Ｐゴシック" charset="-128"/>
                <a:cs typeface="Arial"/>
              </a:rPr>
              <a:t>Reduce the time and storage space required (cf. sparse matrices)</a:t>
            </a:r>
          </a:p>
          <a:p>
            <a:pPr marL="742950" lvl="1" indent="-285750" algn="just">
              <a:buFont typeface="Arial" panose="020B0604020202020204" pitchFamily="34" charset="0"/>
              <a:buChar char="•"/>
            </a:pPr>
            <a:r>
              <a:rPr lang="en-US" dirty="0">
                <a:ea typeface="ＭＳ Ｐゴシック" charset="-128"/>
                <a:cs typeface="Arial"/>
              </a:rPr>
              <a:t>Remove multi-collinearity to improve the performance of the machine learning model</a:t>
            </a:r>
          </a:p>
          <a:p>
            <a:pPr marL="742950" lvl="1" indent="-285750" algn="just">
              <a:buFont typeface="Arial" panose="020B0604020202020204" pitchFamily="34" charset="0"/>
              <a:buChar char="•"/>
            </a:pPr>
            <a:r>
              <a:rPr lang="en-US" dirty="0">
                <a:ea typeface="ＭＳ Ｐゴシック" charset="-128"/>
                <a:cs typeface="Arial"/>
              </a:rPr>
              <a:t>Visualize easily the data when reduced to very low dimensions such as 2D or 3D</a:t>
            </a:r>
          </a:p>
          <a:p>
            <a:pPr lvl="1" algn="just"/>
            <a:endParaRPr lang="en-US" dirty="0">
              <a:ea typeface="ＭＳ Ｐゴシック" charset="-128"/>
              <a:cs typeface="Arial"/>
            </a:endParaRPr>
          </a:p>
        </p:txBody>
      </p:sp>
    </p:spTree>
    <p:extLst>
      <p:ext uri="{BB962C8B-B14F-4D97-AF65-F5344CB8AC3E}">
        <p14:creationId xmlns:p14="http://schemas.microsoft.com/office/powerpoint/2010/main" val="4215308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59169-CB0B-430A-9D1F-0273D400A72F}"/>
              </a:ext>
            </a:extLst>
          </p:cNvPr>
          <p:cNvSpPr>
            <a:spLocks noGrp="1"/>
          </p:cNvSpPr>
          <p:nvPr>
            <p:ph type="title"/>
          </p:nvPr>
        </p:nvSpPr>
        <p:spPr/>
        <p:txBody>
          <a:bodyPr/>
          <a:lstStyle/>
          <a:p>
            <a:pPr algn="l"/>
            <a:r>
              <a:rPr lang="fr-FR" dirty="0"/>
              <a:t>Agenda</a:t>
            </a:r>
          </a:p>
        </p:txBody>
      </p:sp>
      <p:pic>
        <p:nvPicPr>
          <p:cNvPr id="3" name="Picture 2">
            <a:extLst>
              <a:ext uri="{FF2B5EF4-FFF2-40B4-BE49-F238E27FC236}">
                <a16:creationId xmlns:a16="http://schemas.microsoft.com/office/drawing/2014/main" id="{9D424515-6AD4-452C-A144-594387AB6555}"/>
              </a:ext>
            </a:extLst>
          </p:cNvPr>
          <p:cNvPicPr>
            <a:picLocks noChangeAspect="1"/>
          </p:cNvPicPr>
          <p:nvPr/>
        </p:nvPicPr>
        <p:blipFill rotWithShape="1">
          <a:blip r:embed="rId2">
            <a:extLst>
              <a:ext uri="{28A0092B-C50C-407E-A947-70E740481C1C}">
                <a14:useLocalDpi xmlns:a14="http://schemas.microsoft.com/office/drawing/2010/main" val="0"/>
              </a:ext>
            </a:extLst>
          </a:blip>
          <a:srcRect l="34340"/>
          <a:stretch/>
        </p:blipFill>
        <p:spPr>
          <a:xfrm>
            <a:off x="0" y="1447710"/>
            <a:ext cx="3125793" cy="4760596"/>
          </a:xfrm>
          <a:prstGeom prst="rect">
            <a:avLst/>
          </a:prstGeom>
        </p:spPr>
      </p:pic>
      <p:sp>
        <p:nvSpPr>
          <p:cNvPr id="48" name="Rectangle 47">
            <a:extLst>
              <a:ext uri="{FF2B5EF4-FFF2-40B4-BE49-F238E27FC236}">
                <a16:creationId xmlns:a16="http://schemas.microsoft.com/office/drawing/2014/main" id="{6F75808A-CD3C-4DAE-9F42-980BB9CA0ADC}"/>
              </a:ext>
            </a:extLst>
          </p:cNvPr>
          <p:cNvSpPr/>
          <p:nvPr/>
        </p:nvSpPr>
        <p:spPr>
          <a:xfrm>
            <a:off x="3738049" y="1613890"/>
            <a:ext cx="7815262" cy="49944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2000" dirty="0">
                <a:solidFill>
                  <a:schemeClr val="bg2"/>
                </a:solidFill>
              </a:rPr>
              <a:t>1. What is topic extraction?</a:t>
            </a:r>
          </a:p>
          <a:p>
            <a:pPr>
              <a:lnSpc>
                <a:spcPct val="150000"/>
              </a:lnSpc>
            </a:pPr>
            <a:r>
              <a:rPr lang="en-US" sz="2000" b="1" dirty="0">
                <a:solidFill>
                  <a:schemeClr val="tx2"/>
                </a:solidFill>
              </a:rPr>
              <a:t>2. Various text representations</a:t>
            </a:r>
          </a:p>
          <a:p>
            <a:pPr>
              <a:lnSpc>
                <a:spcPct val="150000"/>
              </a:lnSpc>
            </a:pPr>
            <a:r>
              <a:rPr lang="en-US" sz="2000" dirty="0">
                <a:solidFill>
                  <a:schemeClr val="bg2"/>
                </a:solidFill>
              </a:rPr>
              <a:t>3. Latent Semantic Analysis (LSA)</a:t>
            </a:r>
          </a:p>
          <a:p>
            <a:pPr>
              <a:lnSpc>
                <a:spcPct val="150000"/>
              </a:lnSpc>
            </a:pPr>
            <a:r>
              <a:rPr lang="en-US" sz="2000" dirty="0">
                <a:solidFill>
                  <a:schemeClr val="bg2"/>
                </a:solidFill>
              </a:rPr>
              <a:t>4. Non negative Matrix Factorization (NMF)</a:t>
            </a:r>
          </a:p>
          <a:p>
            <a:pPr>
              <a:lnSpc>
                <a:spcPct val="150000"/>
              </a:lnSpc>
            </a:pPr>
            <a:r>
              <a:rPr lang="en-US" sz="2000" dirty="0">
                <a:solidFill>
                  <a:schemeClr val="bg2"/>
                </a:solidFill>
              </a:rPr>
              <a:t>5. Latent Dirichlet Allocation (LDA)</a:t>
            </a:r>
          </a:p>
          <a:p>
            <a:pPr>
              <a:lnSpc>
                <a:spcPct val="150000"/>
              </a:lnSpc>
            </a:pPr>
            <a:r>
              <a:rPr lang="en-US" sz="2000" dirty="0">
                <a:solidFill>
                  <a:schemeClr val="bg2"/>
                </a:solidFill>
              </a:rPr>
              <a:t>6. Word2vec</a:t>
            </a:r>
          </a:p>
          <a:p>
            <a:pPr>
              <a:lnSpc>
                <a:spcPct val="150000"/>
              </a:lnSpc>
            </a:pPr>
            <a:r>
              <a:rPr lang="en-US" sz="2000" dirty="0">
                <a:solidFill>
                  <a:schemeClr val="bg2"/>
                </a:solidFill>
              </a:rPr>
              <a:t>7. Steering Committee</a:t>
            </a:r>
          </a:p>
          <a:p>
            <a:pPr>
              <a:lnSpc>
                <a:spcPct val="150000"/>
              </a:lnSpc>
            </a:pPr>
            <a:r>
              <a:rPr lang="en-US" sz="2000" dirty="0">
                <a:solidFill>
                  <a:schemeClr val="bg2"/>
                </a:solidFill>
              </a:rPr>
              <a:t>8. Conclusion</a:t>
            </a:r>
          </a:p>
          <a:p>
            <a:pPr>
              <a:lnSpc>
                <a:spcPct val="150000"/>
              </a:lnSpc>
            </a:pPr>
            <a:r>
              <a:rPr lang="en-US" sz="2000" dirty="0">
                <a:solidFill>
                  <a:schemeClr val="bg2"/>
                </a:solidFill>
              </a:rPr>
              <a:t>9. To go further: graph of word</a:t>
            </a:r>
          </a:p>
        </p:txBody>
      </p:sp>
    </p:spTree>
    <p:extLst>
      <p:ext uri="{BB962C8B-B14F-4D97-AF65-F5344CB8AC3E}">
        <p14:creationId xmlns:p14="http://schemas.microsoft.com/office/powerpoint/2010/main" val="28031929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Theme FDT V1_13032017">
  <a:themeElements>
    <a:clrScheme name="Custom 2">
      <a:dk1>
        <a:sysClr val="windowText" lastClr="000000"/>
      </a:dk1>
      <a:lt1>
        <a:srgbClr val="FFFFFF"/>
      </a:lt1>
      <a:dk2>
        <a:srgbClr val="22759E"/>
      </a:dk2>
      <a:lt2>
        <a:srgbClr val="939393"/>
      </a:lt2>
      <a:accent1>
        <a:srgbClr val="EEEEEE"/>
      </a:accent1>
      <a:accent2>
        <a:srgbClr val="E39774"/>
      </a:accent2>
      <a:accent3>
        <a:srgbClr val="3DBFA1"/>
      </a:accent3>
      <a:accent4>
        <a:srgbClr val="326273"/>
      </a:accent4>
      <a:accent5>
        <a:srgbClr val="04BFC8"/>
      </a:accent5>
      <a:accent6>
        <a:srgbClr val="04D4DE"/>
      </a:accent6>
      <a:hlink>
        <a:srgbClr val="0563C1"/>
      </a:hlink>
      <a:folHlink>
        <a:srgbClr val="954F72"/>
      </a:folHlink>
    </a:clrScheme>
    <a:fontScheme name="Custom 1">
      <a:majorFont>
        <a:latin typeface="Montserrat"/>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heme FDT V1_13032017" id="{F9C680C4-3532-4C6A-8AB9-5D0CB2B048A2}" vid="{E242A4C6-AA06-41A4-A12C-0C9E28E492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4441A3F76A8A348A9423B3F45277654" ma:contentTypeVersion="6" ma:contentTypeDescription="Create a new document." ma:contentTypeScope="" ma:versionID="f9c125965daf133c2089263f7908ab10">
  <xsd:schema xmlns:xsd="http://www.w3.org/2001/XMLSchema" xmlns:xs="http://www.w3.org/2001/XMLSchema" xmlns:p="http://schemas.microsoft.com/office/2006/metadata/properties" xmlns:ns2="69bf1f1d-093b-4aa0-9c3b-d4668e0adc05" targetNamespace="http://schemas.microsoft.com/office/2006/metadata/properties" ma:root="true" ma:fieldsID="2436c6d60703f91680b3f6b5ef02c65e" ns2:_="">
    <xsd:import namespace="69bf1f1d-093b-4aa0-9c3b-d4668e0adc0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9bf1f1d-093b-4aa0-9c3b-d4668e0adc0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6563F7-2387-48F9-A5F6-7D4D41EB667B}">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69bf1f1d-093b-4aa0-9c3b-d4668e0adc05"/>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2E905CC0-AF73-45E9-99ED-4A68ED816534}">
  <ds:schemaRefs>
    <ds:schemaRef ds:uri="http://schemas.microsoft.com/sharepoint/v3/contenttype/forms"/>
  </ds:schemaRefs>
</ds:datastoreItem>
</file>

<file path=customXml/itemProps3.xml><?xml version="1.0" encoding="utf-8"?>
<ds:datastoreItem xmlns:ds="http://schemas.openxmlformats.org/officeDocument/2006/customXml" ds:itemID="{093A3939-978B-4D5F-92A3-592399F089D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9bf1f1d-093b-4aa0-9c3b-d4668e0adc0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1187</TotalTime>
  <Words>3341</Words>
  <Application>Microsoft Office PowerPoint</Application>
  <PresentationFormat>Widescreen</PresentationFormat>
  <Paragraphs>554</Paragraphs>
  <Slides>50</Slides>
  <Notes>16</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50</vt:i4>
      </vt:variant>
    </vt:vector>
  </HeadingPairs>
  <TitlesOfParts>
    <vt:vector size="62" baseType="lpstr">
      <vt:lpstr>Arial</vt:lpstr>
      <vt:lpstr>Calibri</vt:lpstr>
      <vt:lpstr>Cambria Math</vt:lpstr>
      <vt:lpstr>Courier New</vt:lpstr>
      <vt:lpstr>Garamond</vt:lpstr>
      <vt:lpstr>Lato</vt:lpstr>
      <vt:lpstr>Lato Light</vt:lpstr>
      <vt:lpstr>Louis Vuitton</vt:lpstr>
      <vt:lpstr>Montserrat</vt:lpstr>
      <vt:lpstr>Wingdings</vt:lpstr>
      <vt:lpstr>1_Theme FDT V1_13032017</vt:lpstr>
      <vt:lpstr>think-cell Slide</vt:lpstr>
      <vt:lpstr>PowerPoint Presentation</vt:lpstr>
      <vt:lpstr>Presentation of the achievements so far</vt:lpstr>
      <vt:lpstr>Today’s agenda</vt:lpstr>
      <vt:lpstr>Agenda</vt:lpstr>
      <vt:lpstr>Agenda</vt:lpstr>
      <vt:lpstr>What is topic extraction?</vt:lpstr>
      <vt:lpstr>Dimensionality reduction</vt:lpstr>
      <vt:lpstr>Why do we perform dimensionality reduction ?</vt:lpstr>
      <vt:lpstr>Agenda</vt:lpstr>
      <vt:lpstr>Various Text Representations</vt:lpstr>
      <vt:lpstr>Various Text Representations</vt:lpstr>
      <vt:lpstr>Agenda</vt:lpstr>
      <vt:lpstr>Latent Semantic Analysis (1/5)</vt:lpstr>
      <vt:lpstr>Latent Semantic Analysis (2/5)</vt:lpstr>
      <vt:lpstr>Latent Semantic Analysis (3/5)</vt:lpstr>
      <vt:lpstr>Latent Semantic Analysis (4/5)</vt:lpstr>
      <vt:lpstr>Latent Semantic Analysis (5/5)</vt:lpstr>
      <vt:lpstr>Agenda</vt:lpstr>
      <vt:lpstr>What is Non-negative Matrix Factorization ? (1/2)</vt:lpstr>
      <vt:lpstr>What is Non-negative Matrix Factorization ? (2/2)</vt:lpstr>
      <vt:lpstr>Agenda</vt:lpstr>
      <vt:lpstr>Latent Dirichlet Allocation (1/6)</vt:lpstr>
      <vt:lpstr>Latent Dirichlet Allocation (2/6)</vt:lpstr>
      <vt:lpstr>Latent Dirichlet Allocation (3/6)</vt:lpstr>
      <vt:lpstr>Latent Dirichlet Allocation (4/6)</vt:lpstr>
      <vt:lpstr>Latent Dirichlet Allocation (5/6)</vt:lpstr>
      <vt:lpstr>Latent Dirichlet Allocation (6/6)</vt:lpstr>
      <vt:lpstr>Hands-on 1: LDA</vt:lpstr>
      <vt:lpstr>Agenda</vt:lpstr>
      <vt:lpstr>Word2vec (1/3)</vt:lpstr>
      <vt:lpstr>Word2vec (2/3)</vt:lpstr>
      <vt:lpstr>Word2vec (3/3)</vt:lpstr>
      <vt:lpstr>Hands-on 2: Word2vec</vt:lpstr>
      <vt:lpstr>Agenda</vt:lpstr>
      <vt:lpstr>Hands-on: Value &amp; KPIs and benefits &amp; costs matrix</vt:lpstr>
      <vt:lpstr>Identified value and KPIs</vt:lpstr>
      <vt:lpstr>Example: Benefits &amp; cost matrix</vt:lpstr>
      <vt:lpstr>Report-out: Business decision</vt:lpstr>
      <vt:lpstr>Planning &amp; key steps of the course</vt:lpstr>
      <vt:lpstr>Governance bodies</vt:lpstr>
      <vt:lpstr>Next week: Steering Committee session</vt:lpstr>
      <vt:lpstr>Agenda</vt:lpstr>
      <vt:lpstr>Today we learned</vt:lpstr>
      <vt:lpstr>Next week: Steering Committee session</vt:lpstr>
      <vt:lpstr>Work for February, 19th</vt:lpstr>
      <vt:lpstr>THANK YOU!</vt:lpstr>
      <vt:lpstr>Agenda</vt:lpstr>
      <vt:lpstr>Graph of words (1/3)</vt:lpstr>
      <vt:lpstr>Graph of words (2/3)</vt:lpstr>
      <vt:lpstr>Graph of words (3/3)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Conseils Template</dc:title>
  <dc:creator>SLEIMAN Jean-Pierre</dc:creator>
  <cp:lastModifiedBy>NIELLY, Cyprien</cp:lastModifiedBy>
  <cp:revision>1</cp:revision>
  <cp:lastPrinted>2017-08-28T06:55:21Z</cp:lastPrinted>
  <dcterms:created xsi:type="dcterms:W3CDTF">2017-03-13T11:31:11Z</dcterms:created>
  <dcterms:modified xsi:type="dcterms:W3CDTF">2019-02-05T09:47:01Z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0x01010094441A3F76A8A348A9423B3F45277654</vt:lpwstr>
  </property>
  <property fmtid="{D5CDD505-2E9C-101B-9397-08002B2CF9AE}" pid="3" name="AuthorIds_UIVersion_2560">
    <vt:lpwstr>16</vt:lpwstr>
  </property>
</Properties>
</file>